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FD9A9-6E59-4A63-BF64-E86980E71DD1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EF345-9CF0-486C-B588-4BA29B8AA52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oldiers of Christ, arise4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7356" y="1"/>
            <a:ext cx="5429288" cy="57148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Soldiers of Christ, arise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071522"/>
            <a:ext cx="9644130" cy="5786478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Soldiers of Christ, arise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put your armor on,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Strong in the strength which God supplies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Through His eternal Son;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Strong in the Lord of hosts,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in His mighty </a:t>
            </a:r>
            <a:r>
              <a:rPr lang="en-US" sz="1800" b="1" dirty="0" err="1" smtClean="0">
                <a:solidFill>
                  <a:schemeClr val="tx1"/>
                </a:solidFill>
              </a:rPr>
              <a:t>pow’r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Who in the strength of Jesus trusts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Is more than conqueror.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Stand then in His great might,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With all His strength endued,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take, to arm you for the fight,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The panoply of God.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From strength to strength go on.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Wrestle and fight and pray;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Tread all the </a:t>
            </a:r>
            <a:r>
              <a:rPr lang="en-US" sz="1800" b="1" dirty="0" err="1" smtClean="0">
                <a:solidFill>
                  <a:schemeClr val="tx1"/>
                </a:solidFill>
              </a:rPr>
              <a:t>pow’rs</a:t>
            </a:r>
            <a:r>
              <a:rPr lang="en-US" sz="1800" b="1" dirty="0" smtClean="0">
                <a:solidFill>
                  <a:schemeClr val="tx1"/>
                </a:solidFill>
              </a:rPr>
              <a:t> of darkness down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win the well-fought day.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Leave </a:t>
            </a:r>
            <a:r>
              <a:rPr lang="en-US" sz="1800" b="1" dirty="0" smtClean="0">
                <a:solidFill>
                  <a:schemeClr val="tx1"/>
                </a:solidFill>
              </a:rPr>
              <a:t>no unguarded place,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No weakness of the soul;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Take every virtue, </a:t>
            </a:r>
            <a:r>
              <a:rPr lang="en-US" sz="1800" b="1" dirty="0" err="1" smtClean="0">
                <a:solidFill>
                  <a:schemeClr val="tx1"/>
                </a:solidFill>
              </a:rPr>
              <a:t>ev’ry</a:t>
            </a:r>
            <a:r>
              <a:rPr lang="en-US" sz="1800" b="1" dirty="0" smtClean="0">
                <a:solidFill>
                  <a:schemeClr val="tx1"/>
                </a:solidFill>
              </a:rPr>
              <a:t> grace,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fortify the whole.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That having all things done,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all your conflicts past,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Ye may </a:t>
            </a:r>
            <a:r>
              <a:rPr lang="en-US" sz="1800" b="1" dirty="0" err="1" smtClean="0">
                <a:solidFill>
                  <a:schemeClr val="tx1"/>
                </a:solidFill>
              </a:rPr>
              <a:t>o’ercome</a:t>
            </a:r>
            <a:r>
              <a:rPr lang="en-US" sz="1800" b="1" dirty="0" smtClean="0">
                <a:solidFill>
                  <a:schemeClr val="tx1"/>
                </a:solidFill>
              </a:rPr>
              <a:t> through Christ alone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stand complete at last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154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Soldiers of Christ, arise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Soldiers of Christ, arise</dc:title>
  <dc:creator>mary</dc:creator>
  <cp:lastModifiedBy>admin</cp:lastModifiedBy>
  <cp:revision>6</cp:revision>
  <dcterms:created xsi:type="dcterms:W3CDTF">2023-07-24T17:31:18Z</dcterms:created>
  <dcterms:modified xsi:type="dcterms:W3CDTF">2026-09-01T16:28:40Z</dcterms:modified>
</cp:coreProperties>
</file>