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DE438-D390-401D-A291-22670F1310AD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7D082-DD1A-4398-9BF4-953D106E154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ing Hallelujah To The Lord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Sjung halleluja till vår Gu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152401"/>
            <a:ext cx="5867400" cy="5334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b="1" dirty="0"/>
              <a:t>Sjung halleluja till vår Gud 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295400"/>
            <a:ext cx="4038600" cy="1752600"/>
          </a:xfrm>
        </p:spPr>
        <p:txBody>
          <a:bodyPr>
            <a:noAutofit/>
          </a:bodyPr>
          <a:lstStyle/>
          <a:p>
            <a:pPr algn="l"/>
            <a:r>
              <a:rPr lang="sv-SE" sz="2400" b="1" dirty="0" smtClean="0">
                <a:solidFill>
                  <a:schemeClr val="tx1"/>
                </a:solidFill>
              </a:rPr>
              <a:t>Sjung halleluja till vår Gud</a:t>
            </a:r>
          </a:p>
          <a:p>
            <a:pPr algn="l"/>
            <a:r>
              <a:rPr lang="sv-SE" sz="2400" b="1" dirty="0" smtClean="0">
                <a:solidFill>
                  <a:schemeClr val="tx1"/>
                </a:solidFill>
              </a:rPr>
              <a:t>Sjung halleluja till vår Gud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l"/>
            <a:r>
              <a:rPr lang="sv-SE" sz="2400" b="1" dirty="0" smtClean="0">
                <a:solidFill>
                  <a:schemeClr val="tx1"/>
                </a:solidFill>
              </a:rPr>
              <a:t>Sjung halleluja, Sjung halleluja </a:t>
            </a:r>
          </a:p>
          <a:p>
            <a:pPr algn="l"/>
            <a:r>
              <a:rPr lang="sv-SE" sz="2400" b="1" dirty="0" smtClean="0">
                <a:solidFill>
                  <a:schemeClr val="tx1"/>
                </a:solidFill>
              </a:rPr>
              <a:t>Sjung halleluja till vår Gud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20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Sjung halleluja till vår Gud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Sjung halleluja till vår Gud  swedish </dc:title>
  <dc:creator>admin</dc:creator>
  <cp:lastModifiedBy>admin</cp:lastModifiedBy>
  <cp:revision>5</cp:revision>
  <dcterms:created xsi:type="dcterms:W3CDTF">2026-09-18T02:16:40Z</dcterms:created>
  <dcterms:modified xsi:type="dcterms:W3CDTF">2026-09-21T01:14:39Z</dcterms:modified>
</cp:coreProperties>
</file>