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4" autoAdjust="0"/>
  </p:normalViewPr>
  <p:slideViewPr>
    <p:cSldViewPr>
      <p:cViewPr varScale="1">
        <p:scale>
          <a:sx n="105" d="100"/>
          <a:sy n="105" d="100"/>
        </p:scale>
        <p:origin x="-17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3C85-A65D-4E4F-9729-16862098D38A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6BFC-D95F-4DCC-ADBE-0D1395AB4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3C85-A65D-4E4F-9729-16862098D38A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6BFC-D95F-4DCC-ADBE-0D1395AB4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3C85-A65D-4E4F-9729-16862098D38A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6BFC-D95F-4DCC-ADBE-0D1395AB4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3C85-A65D-4E4F-9729-16862098D38A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6BFC-D95F-4DCC-ADBE-0D1395AB4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3C85-A65D-4E4F-9729-16862098D38A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6BFC-D95F-4DCC-ADBE-0D1395AB4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3C85-A65D-4E4F-9729-16862098D38A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6BFC-D95F-4DCC-ADBE-0D1395AB4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3C85-A65D-4E4F-9729-16862098D38A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6BFC-D95F-4DCC-ADBE-0D1395AB4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3C85-A65D-4E4F-9729-16862098D38A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6BFC-D95F-4DCC-ADBE-0D1395AB4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3C85-A65D-4E4F-9729-16862098D38A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6BFC-D95F-4DCC-ADBE-0D1395AB4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3C85-A65D-4E4F-9729-16862098D38A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6BFC-D95F-4DCC-ADBE-0D1395AB4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B3C85-A65D-4E4F-9729-16862098D38A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6BFC-D95F-4DCC-ADBE-0D1395AB4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B3C85-A65D-4E4F-9729-16862098D38A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E6BFC-D95F-4DCC-ADBE-0D1395AB487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oldiers of Christ, arise4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52401"/>
            <a:ext cx="4724400" cy="533399"/>
          </a:xfrm>
        </p:spPr>
        <p:txBody>
          <a:bodyPr>
            <a:normAutofit fontScale="90000"/>
          </a:bodyPr>
          <a:lstStyle/>
          <a:p>
            <a:r>
              <a:rPr lang="vi-VN" b="1" dirty="0" smtClean="0"/>
              <a:t>Ostașul crucii </a:t>
            </a:r>
            <a:r>
              <a:rPr lang="vi-VN" b="1" dirty="0" smtClean="0"/>
              <a:t>scoală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95400"/>
            <a:ext cx="6400800" cy="3886200"/>
          </a:xfrm>
        </p:spPr>
        <p:txBody>
          <a:bodyPr>
            <a:noAutofit/>
          </a:bodyPr>
          <a:lstStyle/>
          <a:p>
            <a:pPr algn="l"/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Ostașul crucii 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scoală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arma-ți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Încinge-te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!</a:t>
            </a:r>
            <a:endParaRPr lang="vi-VN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șteapt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lupta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grea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Preg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tește-te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la ea!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Steagul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desf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șoar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! 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cari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vestea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bun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Christos e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Regele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supune-te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!: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Christos e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Regele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supune-te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Poart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vestea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-n tot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locul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s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știe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tot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poporul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În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gura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fie,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vestea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 m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iere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cel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obosit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spune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c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sosesc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zile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bune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nd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necazul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trece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n-a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chin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și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moarte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vi-VN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ă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nd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necazul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trece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n-a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chin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și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moarte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2892</TotalTime>
  <Words>128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Ostașul crucii scoală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Ostașul crucii scoală ROMANIA</dc:title>
  <dc:creator>admin</dc:creator>
  <cp:lastModifiedBy>admin</cp:lastModifiedBy>
  <cp:revision>11</cp:revision>
  <dcterms:created xsi:type="dcterms:W3CDTF">2026-08-29T05:20:15Z</dcterms:created>
  <dcterms:modified xsi:type="dcterms:W3CDTF">2026-09-04T18:01:12Z</dcterms:modified>
</cp:coreProperties>
</file>