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A1CDA-CCC1-42EF-86AD-C65F2E170DAA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E55F7-70CB-4098-8219-0E6F29AC0A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bide With Me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9400" y="228600"/>
            <a:ext cx="3581400" cy="45719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Ostani</a:t>
            </a:r>
            <a:r>
              <a:rPr lang="en-US" b="1" dirty="0" smtClean="0"/>
              <a:t> </a:t>
            </a:r>
            <a:r>
              <a:rPr lang="en-US" b="1" dirty="0" err="1" smtClean="0"/>
              <a:t>Samnom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838200"/>
            <a:ext cx="4495800" cy="4343400"/>
          </a:xfrm>
        </p:spPr>
        <p:txBody>
          <a:bodyPr>
            <a:noAutofit/>
          </a:bodyPr>
          <a:lstStyle/>
          <a:p>
            <a:pPr algn="l"/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Ostani sa mnom jer dolazi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noć,</a:t>
            </a:r>
          </a:p>
          <a:p>
            <a:pPr algn="l"/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mrak se već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spušta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ne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mog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ć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Kad prijatelji me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napuste,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bespomoćan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o,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čuvaj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me!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Prolaze dani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život prestaje,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Radosti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svijeta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redom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gube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se.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Sve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oko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stalno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mijenja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se.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O, Ti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što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večan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sad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čuvaj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me!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Tvoju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blizinu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ž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svaki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čas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milost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tvoja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daje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spas,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jer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samo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izvor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utjehe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Kroz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buru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sunca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sjaj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o,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čuvaj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me!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Krst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tvoj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gledam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 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snage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daj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on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pokaž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meni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put u raj.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Nebeska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zora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đe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se.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Kroz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život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bmrt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Spase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ću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vaj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me! 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Amin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138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Ostani Samnom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Ostani sa mnom croatian</dc:title>
  <dc:creator>admin</dc:creator>
  <cp:lastModifiedBy>admin</cp:lastModifiedBy>
  <cp:revision>23</cp:revision>
  <dcterms:created xsi:type="dcterms:W3CDTF">2026-09-10T02:22:52Z</dcterms:created>
  <dcterms:modified xsi:type="dcterms:W3CDTF">2026-09-12T19:43:35Z</dcterms:modified>
</cp:coreProperties>
</file>