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>
        <p:scale>
          <a:sx n="124" d="100"/>
          <a:sy n="124" d="100"/>
        </p:scale>
        <p:origin x="-2040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4E92E-560B-4D21-A0C9-AF88801DFFF7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BB680-A647-463A-95C0-5023410BB1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4E92E-560B-4D21-A0C9-AF88801DFFF7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BB680-A647-463A-95C0-5023410BB1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4E92E-560B-4D21-A0C9-AF88801DFFF7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BB680-A647-463A-95C0-5023410BB1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4E92E-560B-4D21-A0C9-AF88801DFFF7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BB680-A647-463A-95C0-5023410BB1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4E92E-560B-4D21-A0C9-AF88801DFFF7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BB680-A647-463A-95C0-5023410BB1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4E92E-560B-4D21-A0C9-AF88801DFFF7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BB680-A647-463A-95C0-5023410BB1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4E92E-560B-4D21-A0C9-AF88801DFFF7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BB680-A647-463A-95C0-5023410BB1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4E92E-560B-4D21-A0C9-AF88801DFFF7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BB680-A647-463A-95C0-5023410BB1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4E92E-560B-4D21-A0C9-AF88801DFFF7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BB680-A647-463A-95C0-5023410BB1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4E92E-560B-4D21-A0C9-AF88801DFFF7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BB680-A647-463A-95C0-5023410BB1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4E92E-560B-4D21-A0C9-AF88801DFFF7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BB680-A647-463A-95C0-5023410BB1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4E92E-560B-4D21-A0C9-AF88801DFFF7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BB680-A647-463A-95C0-5023410BB10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bide With Me.jpg"/>
          <p:cNvPicPr>
            <a:picLocks noChangeAspect="1"/>
          </p:cNvPicPr>
          <p:nvPr userDrawn="1"/>
        </p:nvPicPr>
        <p:blipFill>
          <a:blip r:embed="rId14" cstate="print">
            <a:lum bright="53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'O 'oe Me A'u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8601"/>
            <a:ext cx="3048000" cy="4572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O </a:t>
            </a:r>
            <a:r>
              <a:rPr lang="en-US" b="1" dirty="0" err="1" smtClean="0"/>
              <a:t>Oe</a:t>
            </a:r>
            <a:r>
              <a:rPr lang="en-US" b="1" dirty="0" smtClean="0"/>
              <a:t> Me </a:t>
            </a:r>
            <a:r>
              <a:rPr lang="en-US" b="1" dirty="0" err="1" smtClean="0"/>
              <a:t>A’u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295400"/>
            <a:ext cx="3810000" cy="44958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Ke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uhi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nei</a:t>
            </a:r>
            <a:r>
              <a:rPr lang="en-US" sz="2000" b="1" dirty="0" smtClean="0">
                <a:solidFill>
                  <a:schemeClr val="tx1"/>
                </a:solidFill>
              </a:rPr>
              <a:t> no ka </a:t>
            </a:r>
            <a:r>
              <a:rPr lang="en-US" sz="2000" b="1" dirty="0" err="1" smtClean="0">
                <a:solidFill>
                  <a:schemeClr val="tx1"/>
                </a:solidFill>
              </a:rPr>
              <a:t>malu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po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E </a:t>
            </a:r>
            <a:r>
              <a:rPr lang="en-US" sz="2000" b="1" dirty="0" err="1" smtClean="0">
                <a:solidFill>
                  <a:schemeClr val="tx1"/>
                </a:solidFill>
              </a:rPr>
              <a:t>kuu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haku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launa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pu</a:t>
            </a:r>
            <a:r>
              <a:rPr lang="en-US" sz="2000" b="1" dirty="0" smtClean="0">
                <a:solidFill>
                  <a:schemeClr val="tx1"/>
                </a:solidFill>
              </a:rPr>
              <a:t> me </a:t>
            </a:r>
            <a:r>
              <a:rPr lang="en-US" sz="2000" b="1" dirty="0" err="1" smtClean="0">
                <a:solidFill>
                  <a:schemeClr val="tx1"/>
                </a:solidFill>
              </a:rPr>
              <a:t>a’u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I </a:t>
            </a:r>
            <a:r>
              <a:rPr lang="en-US" sz="2000" b="1" dirty="0" err="1" smtClean="0">
                <a:solidFill>
                  <a:schemeClr val="tx1"/>
                </a:solidFill>
              </a:rPr>
              <a:t>loko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Ou</a:t>
            </a:r>
            <a:r>
              <a:rPr lang="en-US" sz="2000" b="1" dirty="0" smtClean="0">
                <a:solidFill>
                  <a:schemeClr val="tx1"/>
                </a:solidFill>
              </a:rPr>
              <a:t> no au e  </a:t>
            </a:r>
            <a:r>
              <a:rPr lang="en-US" sz="2000" b="1" dirty="0" err="1" smtClean="0">
                <a:solidFill>
                  <a:schemeClr val="tx1"/>
                </a:solidFill>
              </a:rPr>
              <a:t>maha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ai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E </a:t>
            </a:r>
            <a:r>
              <a:rPr lang="en-US" sz="2000" b="1" dirty="0" err="1" smtClean="0">
                <a:solidFill>
                  <a:schemeClr val="tx1"/>
                </a:solidFill>
              </a:rPr>
              <a:t>Iesu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Ou</a:t>
            </a:r>
            <a:r>
              <a:rPr lang="en-US" sz="2000" b="1" dirty="0" smtClean="0">
                <a:solidFill>
                  <a:schemeClr val="tx1"/>
                </a:solidFill>
              </a:rPr>
              <a:t> la </a:t>
            </a:r>
            <a:r>
              <a:rPr lang="en-US" sz="2000" b="1" dirty="0" err="1" smtClean="0">
                <a:solidFill>
                  <a:schemeClr val="tx1"/>
                </a:solidFill>
              </a:rPr>
              <a:t>wau</a:t>
            </a:r>
            <a:r>
              <a:rPr lang="en-US" sz="2000" b="1" dirty="0" smtClean="0">
                <a:solidFill>
                  <a:schemeClr val="tx1"/>
                </a:solidFill>
              </a:rPr>
              <a:t> e </a:t>
            </a:r>
            <a:r>
              <a:rPr lang="en-US" sz="2000" b="1" dirty="0" err="1" smtClean="0">
                <a:solidFill>
                  <a:schemeClr val="tx1"/>
                </a:solidFill>
              </a:rPr>
              <a:t>malu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ai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Ua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hala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koke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ae</a:t>
            </a:r>
            <a:r>
              <a:rPr lang="en-US" sz="2000" b="1" dirty="0" smtClean="0">
                <a:solidFill>
                  <a:schemeClr val="tx1"/>
                </a:solidFill>
              </a:rPr>
              <a:t> no ka la,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Mae no ka </a:t>
            </a:r>
            <a:r>
              <a:rPr lang="en-US" sz="2000" b="1" dirty="0" err="1" smtClean="0">
                <a:solidFill>
                  <a:schemeClr val="tx1"/>
                </a:solidFill>
              </a:rPr>
              <a:t>nani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mai</a:t>
            </a:r>
            <a:r>
              <a:rPr lang="en-US" sz="2000" b="1" dirty="0" smtClean="0">
                <a:solidFill>
                  <a:schemeClr val="tx1"/>
                </a:solidFill>
              </a:rPr>
              <a:t> ka </a:t>
            </a:r>
            <a:r>
              <a:rPr lang="en-US" sz="2000" b="1" dirty="0" err="1" smtClean="0">
                <a:solidFill>
                  <a:schemeClr val="tx1"/>
                </a:solidFill>
              </a:rPr>
              <a:t>honua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Loli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luaole</a:t>
            </a:r>
            <a:r>
              <a:rPr lang="en-US" sz="2000" b="1" dirty="0" smtClean="0">
                <a:solidFill>
                  <a:schemeClr val="tx1"/>
                </a:solidFill>
              </a:rPr>
              <a:t> no </a:t>
            </a:r>
            <a:r>
              <a:rPr lang="en-US" sz="2000" b="1" dirty="0" err="1" smtClean="0">
                <a:solidFill>
                  <a:schemeClr val="tx1"/>
                </a:solidFill>
              </a:rPr>
              <a:t>mai</a:t>
            </a:r>
            <a:r>
              <a:rPr lang="en-US" sz="2000" b="1" dirty="0" smtClean="0">
                <a:solidFill>
                  <a:schemeClr val="tx1"/>
                </a:solidFill>
              </a:rPr>
              <a:t> o a o, 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Ua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mau</a:t>
            </a:r>
            <a:r>
              <a:rPr lang="en-US" sz="2000" b="1" dirty="0" smtClean="0">
                <a:solidFill>
                  <a:schemeClr val="tx1"/>
                </a:solidFill>
              </a:rPr>
              <a:t> no </a:t>
            </a:r>
            <a:r>
              <a:rPr lang="en-US" sz="2000" b="1" dirty="0" err="1" smtClean="0">
                <a:solidFill>
                  <a:schemeClr val="tx1"/>
                </a:solidFill>
              </a:rPr>
              <a:t>nae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Oe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kuu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Haku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mau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Kou </a:t>
            </a:r>
            <a:r>
              <a:rPr lang="en-US" sz="2000" b="1" dirty="0" err="1" smtClean="0">
                <a:solidFill>
                  <a:schemeClr val="tx1"/>
                </a:solidFill>
              </a:rPr>
              <a:t>mana</a:t>
            </a:r>
            <a:r>
              <a:rPr lang="en-US" sz="2000" b="1" dirty="0" smtClean="0">
                <a:solidFill>
                  <a:schemeClr val="tx1"/>
                </a:solidFill>
              </a:rPr>
              <a:t> e </a:t>
            </a:r>
            <a:r>
              <a:rPr lang="en-US" sz="2000" b="1" dirty="0" err="1" smtClean="0">
                <a:solidFill>
                  <a:schemeClr val="tx1"/>
                </a:solidFill>
              </a:rPr>
              <a:t>kiai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mai</a:t>
            </a:r>
            <a:r>
              <a:rPr lang="en-US" sz="2000" b="1" dirty="0" smtClean="0">
                <a:solidFill>
                  <a:schemeClr val="tx1"/>
                </a:solidFill>
              </a:rPr>
              <a:t> no,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Pahili</a:t>
            </a:r>
            <a:r>
              <a:rPr lang="en-US" sz="2000" b="1" dirty="0" smtClean="0">
                <a:solidFill>
                  <a:schemeClr val="tx1"/>
                </a:solidFill>
              </a:rPr>
              <a:t> no </a:t>
            </a:r>
            <a:r>
              <a:rPr lang="en-US" sz="2000" b="1" dirty="0" err="1" smtClean="0">
                <a:solidFill>
                  <a:schemeClr val="tx1"/>
                </a:solidFill>
              </a:rPr>
              <a:t>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mana</a:t>
            </a:r>
            <a:r>
              <a:rPr lang="en-US" sz="2000" b="1" dirty="0" smtClean="0">
                <a:solidFill>
                  <a:schemeClr val="tx1"/>
                </a:solidFill>
              </a:rPr>
              <a:t> o ka </a:t>
            </a:r>
            <a:r>
              <a:rPr lang="en-US" sz="2000" b="1" dirty="0" err="1" smtClean="0">
                <a:solidFill>
                  <a:schemeClr val="tx1"/>
                </a:solidFill>
              </a:rPr>
              <a:t>po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Ooe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kuu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Alakai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kuu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kiai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mau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Ma </a:t>
            </a:r>
            <a:r>
              <a:rPr lang="en-US" sz="2000" b="1" dirty="0" err="1" smtClean="0">
                <a:solidFill>
                  <a:schemeClr val="tx1"/>
                </a:solidFill>
              </a:rPr>
              <a:t>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wahi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apae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Ooe</a:t>
            </a:r>
            <a:r>
              <a:rPr lang="en-US" sz="2000" b="1" dirty="0" smtClean="0">
                <a:solidFill>
                  <a:schemeClr val="tx1"/>
                </a:solidFill>
              </a:rPr>
              <a:t> me </a:t>
            </a:r>
            <a:r>
              <a:rPr lang="en-US" sz="2000" b="1" dirty="0" err="1" smtClean="0">
                <a:solidFill>
                  <a:schemeClr val="tx1"/>
                </a:solidFill>
              </a:rPr>
              <a:t>a’u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106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O Oe Me A’u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Oe Me A’u</dc:title>
  <dc:creator>FRONT</dc:creator>
  <cp:lastModifiedBy>admin</cp:lastModifiedBy>
  <cp:revision>25</cp:revision>
  <dcterms:created xsi:type="dcterms:W3CDTF">2024-01-13T19:07:47Z</dcterms:created>
  <dcterms:modified xsi:type="dcterms:W3CDTF">2026-09-12T14:36:02Z</dcterms:modified>
</cp:coreProperties>
</file>