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93F4A-7741-4DA3-A53C-C9FD8287F011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206D-504A-4998-90BA-A56CF7F8D1A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tanding on the Promises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152401"/>
            <a:ext cx="5029200" cy="45719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Nagatindug</a:t>
            </a:r>
            <a:r>
              <a:rPr lang="en-US" b="1" dirty="0" smtClean="0"/>
              <a:t> </a:t>
            </a:r>
            <a:r>
              <a:rPr lang="en-US" b="1" dirty="0"/>
              <a:t>Sa </a:t>
            </a:r>
            <a:r>
              <a:rPr lang="en-US" b="1" dirty="0" err="1" smtClean="0"/>
              <a:t>Panaad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838200"/>
            <a:ext cx="3962400" cy="5638800"/>
          </a:xfrm>
        </p:spPr>
        <p:txBody>
          <a:bodyPr>
            <a:noAutofit/>
          </a:bodyPr>
          <a:lstStyle/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Nagatindug</a:t>
            </a:r>
            <a:r>
              <a:rPr lang="en-US" sz="1600" b="1" dirty="0" smtClean="0">
                <a:solidFill>
                  <a:schemeClr val="tx1"/>
                </a:solidFill>
              </a:rPr>
              <a:t> Sa </a:t>
            </a:r>
            <a:r>
              <a:rPr lang="en-US" sz="1600" b="1" dirty="0" err="1" smtClean="0">
                <a:solidFill>
                  <a:schemeClr val="tx1"/>
                </a:solidFill>
              </a:rPr>
              <a:t>Panaad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</a:t>
            </a:r>
            <a:r>
              <a:rPr lang="en-US" sz="1600" b="1" dirty="0" smtClean="0">
                <a:solidFill>
                  <a:schemeClr val="tx1"/>
                </a:solidFill>
              </a:rPr>
              <a:t> Cristo 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Sa </a:t>
            </a:r>
            <a:r>
              <a:rPr lang="en-US" sz="1600" b="1" dirty="0" err="1" smtClean="0">
                <a:solidFill>
                  <a:schemeClr val="tx1"/>
                </a:solidFill>
              </a:rPr>
              <a:t>gihapon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pagdayawon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Himaya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langit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maamba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Nagatindug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saad</a:t>
            </a:r>
            <a:r>
              <a:rPr lang="en-US" sz="1600" b="1" dirty="0" smtClean="0">
                <a:solidFill>
                  <a:schemeClr val="tx1"/>
                </a:solidFill>
              </a:rPr>
              <a:t> sang Dios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Ref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Nagatindug</a:t>
            </a:r>
            <a:r>
              <a:rPr lang="en-US" sz="1600" b="1" dirty="0" smtClean="0">
                <a:solidFill>
                  <a:srgbClr val="FF0000"/>
                </a:solidFill>
              </a:rPr>
              <a:t>,  </a:t>
            </a:r>
            <a:r>
              <a:rPr lang="en-US" sz="1600" b="1" dirty="0" err="1" smtClean="0">
                <a:solidFill>
                  <a:srgbClr val="FF0000"/>
                </a:solidFill>
              </a:rPr>
              <a:t>Ako</a:t>
            </a:r>
            <a:r>
              <a:rPr lang="en-US" sz="1600" b="1" dirty="0" smtClean="0">
                <a:solidFill>
                  <a:srgbClr val="FF0000"/>
                </a:solidFill>
              </a:rPr>
              <a:t>  </a:t>
            </a:r>
            <a:r>
              <a:rPr lang="en-US" sz="1600" b="1" dirty="0" err="1" smtClean="0">
                <a:solidFill>
                  <a:srgbClr val="FF0000"/>
                </a:solidFill>
              </a:rPr>
              <a:t>nagatindug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Sa </a:t>
            </a:r>
            <a:r>
              <a:rPr lang="en-US" sz="1600" b="1" dirty="0" err="1" smtClean="0">
                <a:solidFill>
                  <a:srgbClr val="FF0000"/>
                </a:solidFill>
              </a:rPr>
              <a:t>panaad</a:t>
            </a:r>
            <a:r>
              <a:rPr lang="en-US" sz="1600" b="1" dirty="0" smtClean="0">
                <a:solidFill>
                  <a:srgbClr val="FF0000"/>
                </a:solidFill>
              </a:rPr>
              <a:t> sang </a:t>
            </a:r>
            <a:r>
              <a:rPr lang="en-US" sz="1600" b="1" dirty="0" smtClean="0">
                <a:solidFill>
                  <a:srgbClr val="FF0000"/>
                </a:solidFill>
              </a:rPr>
              <a:t>Dios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Nagatindug</a:t>
            </a:r>
            <a:r>
              <a:rPr lang="en-US" sz="1600" b="1" dirty="0" smtClean="0">
                <a:solidFill>
                  <a:srgbClr val="FF0000"/>
                </a:solidFill>
              </a:rPr>
              <a:t>,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Sa ma </a:t>
            </a:r>
            <a:r>
              <a:rPr lang="en-US" sz="1600" b="1" dirty="0" err="1" smtClean="0">
                <a:solidFill>
                  <a:srgbClr val="FF0000"/>
                </a:solidFill>
              </a:rPr>
              <a:t>nga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panaad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Lamang</a:t>
            </a:r>
            <a:r>
              <a:rPr lang="en-US" sz="1600" b="1" dirty="0" smtClean="0">
                <a:solidFill>
                  <a:srgbClr val="FF0000"/>
                </a:solidFill>
              </a:rPr>
              <a:t> sang Dios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Nagatindug</a:t>
            </a:r>
            <a:r>
              <a:rPr lang="en-US" sz="1600" b="1" dirty="0" smtClean="0">
                <a:solidFill>
                  <a:schemeClr val="tx1"/>
                </a:solidFill>
              </a:rPr>
              <a:t> Sa </a:t>
            </a:r>
            <a:r>
              <a:rPr lang="en-US" sz="1600" b="1" dirty="0" err="1" smtClean="0">
                <a:solidFill>
                  <a:schemeClr val="tx1"/>
                </a:solidFill>
              </a:rPr>
              <a:t>Panaad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malig</a:t>
            </a:r>
            <a:r>
              <a:rPr lang="en-US" sz="1600" b="1" dirty="0" smtClean="0">
                <a:solidFill>
                  <a:schemeClr val="tx1"/>
                </a:solidFill>
              </a:rPr>
              <a:t>-on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unus</a:t>
            </a:r>
            <a:r>
              <a:rPr lang="en-US" sz="1600" b="1" dirty="0" smtClean="0">
                <a:solidFill>
                  <a:schemeClr val="tx1"/>
                </a:solidFill>
              </a:rPr>
              <a:t> sang </a:t>
            </a:r>
            <a:r>
              <a:rPr lang="en-US" sz="1600" b="1" dirty="0" err="1" smtClean="0">
                <a:solidFill>
                  <a:schemeClr val="tx1"/>
                </a:solidFill>
              </a:rPr>
              <a:t>kahadluk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magsumpong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Sa </a:t>
            </a:r>
            <a:r>
              <a:rPr lang="en-US" sz="1600" b="1" dirty="0" err="1" smtClean="0">
                <a:solidFill>
                  <a:schemeClr val="tx1"/>
                </a:solidFill>
              </a:rPr>
              <a:t>polong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magmadaugon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Nagatindug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Sa </a:t>
            </a:r>
            <a:r>
              <a:rPr lang="en-US" sz="1600" b="1" dirty="0" err="1" smtClean="0">
                <a:solidFill>
                  <a:schemeClr val="tx1"/>
                </a:solidFill>
              </a:rPr>
              <a:t>saad</a:t>
            </a:r>
            <a:r>
              <a:rPr lang="en-US" sz="1600" b="1" dirty="0" smtClean="0">
                <a:solidFill>
                  <a:schemeClr val="tx1"/>
                </a:solidFill>
              </a:rPr>
              <a:t> sang Dios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Nagatindug</a:t>
            </a:r>
            <a:r>
              <a:rPr lang="en-US" sz="1600" b="1" dirty="0" smtClean="0">
                <a:solidFill>
                  <a:schemeClr val="tx1"/>
                </a:solidFill>
              </a:rPr>
              <a:t> Sa </a:t>
            </a:r>
            <a:r>
              <a:rPr lang="en-US" sz="1600" b="1" dirty="0" err="1" smtClean="0">
                <a:solidFill>
                  <a:schemeClr val="tx1"/>
                </a:solidFill>
              </a:rPr>
              <a:t>saad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sang </a:t>
            </a:r>
            <a:r>
              <a:rPr lang="en-US" sz="1600" b="1" dirty="0" err="1" smtClean="0">
                <a:solidFill>
                  <a:schemeClr val="tx1"/>
                </a:solidFill>
              </a:rPr>
              <a:t>Ginoo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Sa </a:t>
            </a:r>
            <a:r>
              <a:rPr lang="en-US" sz="1600" b="1" dirty="0" err="1" smtClean="0">
                <a:solidFill>
                  <a:schemeClr val="tx1"/>
                </a:solidFill>
              </a:rPr>
              <a:t>Iya</a:t>
            </a:r>
            <a:r>
              <a:rPr lang="en-US" sz="1600" b="1" dirty="0" smtClean="0">
                <a:solidFill>
                  <a:schemeClr val="tx1"/>
                </a:solidFill>
              </a:rPr>
              <a:t> sing </a:t>
            </a:r>
            <a:r>
              <a:rPr lang="en-US" sz="1600" b="1" dirty="0" err="1" smtClean="0">
                <a:solidFill>
                  <a:schemeClr val="tx1"/>
                </a:solidFill>
              </a:rPr>
              <a:t>dayon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nahigot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pagdaug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Iya</a:t>
            </a:r>
            <a:r>
              <a:rPr lang="en-US" sz="1600" b="1" dirty="0" smtClean="0">
                <a:solidFill>
                  <a:schemeClr val="tx1"/>
                </a:solidFill>
              </a:rPr>
              <a:t> sang Espiritu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Nagatindug</a:t>
            </a:r>
            <a:r>
              <a:rPr lang="en-US" sz="1600" b="1" dirty="0" smtClean="0">
                <a:solidFill>
                  <a:schemeClr val="tx1"/>
                </a:solidFill>
              </a:rPr>
              <a:t> Sa </a:t>
            </a:r>
            <a:r>
              <a:rPr lang="en-US" sz="1600" b="1" dirty="0" err="1" smtClean="0">
                <a:solidFill>
                  <a:schemeClr val="tx1"/>
                </a:solidFill>
              </a:rPr>
              <a:t>saad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sang Dios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80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Nagatindug Sa Panaad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Nagatindug Sa Panaad Hiligaynon </dc:title>
  <dc:creator>admin</dc:creator>
  <cp:lastModifiedBy>admin</cp:lastModifiedBy>
  <cp:revision>13</cp:revision>
  <dcterms:created xsi:type="dcterms:W3CDTF">2026-09-03T03:04:49Z</dcterms:created>
  <dcterms:modified xsi:type="dcterms:W3CDTF">2026-09-04T17:49:19Z</dcterms:modified>
</cp:coreProperties>
</file>