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B588-D4BE-4EC0-B542-69C796BA4CFA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F829-3DA9-4D90-81F7-0F9AA0B7D0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B588-D4BE-4EC0-B542-69C796BA4CFA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F829-3DA9-4D90-81F7-0F9AA0B7D0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B588-D4BE-4EC0-B542-69C796BA4CFA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F829-3DA9-4D90-81F7-0F9AA0B7D0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B588-D4BE-4EC0-B542-69C796BA4CFA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F829-3DA9-4D90-81F7-0F9AA0B7D0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B588-D4BE-4EC0-B542-69C796BA4CFA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F829-3DA9-4D90-81F7-0F9AA0B7D0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B588-D4BE-4EC0-B542-69C796BA4CFA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F829-3DA9-4D90-81F7-0F9AA0B7D0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B588-D4BE-4EC0-B542-69C796BA4CFA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F829-3DA9-4D90-81F7-0F9AA0B7D0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B588-D4BE-4EC0-B542-69C796BA4CFA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F829-3DA9-4D90-81F7-0F9AA0B7D0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B588-D4BE-4EC0-B542-69C796BA4CFA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F829-3DA9-4D90-81F7-0F9AA0B7D0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B588-D4BE-4EC0-B542-69C796BA4CFA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F829-3DA9-4D90-81F7-0F9AA0B7D0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5B588-D4BE-4EC0-B542-69C796BA4CFA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F829-3DA9-4D90-81F7-0F9AA0B7D0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5B588-D4BE-4EC0-B542-69C796BA4CFA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8F829-3DA9-4D90-81F7-0F9AA0B7D03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Lord, I hear of show’rs of blessing.jpg"/>
          <p:cNvPicPr>
            <a:picLocks noChangeAspect="1"/>
          </p:cNvPicPr>
          <p:nvPr userDrawn="1"/>
        </p:nvPicPr>
        <p:blipFill>
          <a:blip r:embed="rId13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1"/>
            <a:ext cx="5181600" cy="6096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Murokoz</a:t>
            </a:r>
            <a:r>
              <a:rPr lang="en-US" b="1" dirty="0" smtClean="0"/>
              <a:t>’ uh' </a:t>
            </a:r>
            <a:r>
              <a:rPr lang="en-US" b="1" dirty="0" err="1" smtClean="0"/>
              <a:t>imbabazi</a:t>
            </a:r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85800"/>
            <a:ext cx="6400800" cy="5943600"/>
          </a:xfrm>
        </p:spPr>
        <p:txBody>
          <a:bodyPr numCol="2">
            <a:noAutofit/>
          </a:bodyPr>
          <a:lstStyle/>
          <a:p>
            <a:pPr algn="l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Murokoz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’ uh'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imbabazi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Umutim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'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ukugomba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Ubgiza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bgazo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n'ubgera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Binzemw'imisi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yose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Kurije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kurije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 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Binzemw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'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imisi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yose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Data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mwiza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Mana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yera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Mpora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ngucumurako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Mfis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'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ivyaha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ndirabuye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Ungirir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'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imbabazi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Mparira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mparira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Ungirir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'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imbabazi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Mukiza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Munyakigongwe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Ndakwihambiriyeko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Mfis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'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inzara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mfis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'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inyota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Ndakwinginz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'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unyitabe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Nyitaba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nyitaba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 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Ndakwinginz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'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unyitabe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4.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Mpwemu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Yer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' ump'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umutima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Wizigiy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'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Umukiza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Yes'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unyoze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mu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maraso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Unyuhagir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'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ivyaha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Unyoze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unyoze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! 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Unyuhagir'ivyaha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5.Data,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wemeye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k'Umwana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Waw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'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ampfira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ngw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ankize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</a:p>
          <a:p>
            <a:pPr algn="l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Na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Mpwemu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kw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amp'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inkomezi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</a:p>
          <a:p>
            <a:pPr algn="l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We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Mana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yer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'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unkize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Unkize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unkize</a:t>
            </a:r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We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Mana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yer'unkize</a:t>
            </a:r>
            <a:r>
              <a:rPr lang="en-US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pPr algn="l"/>
            <a:endParaRPr lang="en-US" sz="1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endParaRPr 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146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Murokoz’ uh' imbabazi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Murokoz’ uh' imbabazi </dc:title>
  <dc:creator>FRONT</dc:creator>
  <cp:lastModifiedBy>admin</cp:lastModifiedBy>
  <cp:revision>8</cp:revision>
  <dcterms:created xsi:type="dcterms:W3CDTF">2024-04-27T17:07:55Z</dcterms:created>
  <dcterms:modified xsi:type="dcterms:W3CDTF">2026-09-30T18:13:49Z</dcterms:modified>
</cp:coreProperties>
</file>