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8306A-080E-4397-80D0-F029B0A8B69C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960BB-D730-4AFC-8E5D-C9884D25C57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oldiers of Christ, arise4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84" y="260648"/>
            <a:ext cx="4572032" cy="43447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Maju</a:t>
            </a:r>
            <a:r>
              <a:rPr lang="en-US" b="1" dirty="0"/>
              <a:t>, </a:t>
            </a:r>
            <a:r>
              <a:rPr lang="en-US" b="1" dirty="0" err="1"/>
              <a:t>Hai</a:t>
            </a:r>
            <a:r>
              <a:rPr lang="en-US" b="1" dirty="0"/>
              <a:t> </a:t>
            </a:r>
            <a:r>
              <a:rPr lang="en-US" b="1" dirty="0" err="1" smtClean="0"/>
              <a:t>Pahlawan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285860"/>
            <a:ext cx="6400800" cy="451405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Maju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pahlawan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lengkapi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dirimu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Allah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b’rikan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kekuatan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putra-Nya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Turut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Pemimpinmu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sekuat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tenaga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Yang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percaya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pasti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menang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jua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Tegaklah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berdiri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kuat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Allah</a:t>
            </a: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Pakai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senjata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ilahi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bersiap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majulah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Musuh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lari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pep’rangan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habislah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kuat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Kristus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pasti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engkau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pun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menanglah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Janganlah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biarkan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jiwamu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mengeluh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Kuat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Allah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pergunakan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agar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s’mua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teguh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Maju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gagah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berp’rang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berdoa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Kuasa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g’lap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lenyapkanlah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akhirnya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menanglah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78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Maju, Hai Pahlawan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Maju, Hai Pahlawan</dc:title>
  <dc:creator>mary</dc:creator>
  <cp:lastModifiedBy>admin</cp:lastModifiedBy>
  <cp:revision>5</cp:revision>
  <dcterms:created xsi:type="dcterms:W3CDTF">2023-07-24T17:46:04Z</dcterms:created>
  <dcterms:modified xsi:type="dcterms:W3CDTF">2026-09-01T16:26:50Z</dcterms:modified>
</cp:coreProperties>
</file>