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C7B8B-047D-4A3A-9FD1-6B33237DF9E8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ED985-FE06-44D9-8012-8DFF448613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bide With Me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612" y="0"/>
            <a:ext cx="3714776" cy="50004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Kuyez</a:t>
            </a:r>
            <a:r>
              <a:rPr lang="en-US" b="1" dirty="0" smtClean="0"/>
              <a:t>' </a:t>
            </a:r>
            <a:r>
              <a:rPr lang="en-US" b="1" dirty="0" err="1" smtClean="0"/>
              <a:t>Ukuhlwa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500034" y="1285860"/>
            <a:ext cx="328614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1.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Kuyez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'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ukuhlwa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hlala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/>
              <a:t>Uhlale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sekuyahlwa</a:t>
            </a:r>
            <a:r>
              <a:rPr lang="en-US" sz="1600" b="1" dirty="0" smtClean="0"/>
              <a:t>;</a:t>
            </a:r>
          </a:p>
          <a:p>
            <a:r>
              <a:rPr lang="en-US" sz="1600" b="1" dirty="0" err="1" smtClean="0"/>
              <a:t>Lapho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abanye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behluleka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 </a:t>
            </a:r>
            <a:r>
              <a:rPr lang="en-US" sz="1600" b="1" dirty="0" err="1" smtClean="0"/>
              <a:t>osizayo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hlala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.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2. </a:t>
            </a:r>
            <a:r>
              <a:rPr lang="en-US" sz="1600" b="1" dirty="0" err="1" smtClean="0"/>
              <a:t>Kutshetsha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ukudlul</a:t>
            </a:r>
            <a:r>
              <a:rPr lang="en-US" sz="1600" b="1" dirty="0" smtClean="0"/>
              <a:t>' </a:t>
            </a:r>
            <a:r>
              <a:rPr lang="en-US" sz="1600" b="1" dirty="0" err="1" smtClean="0"/>
              <a:t>okwethu</a:t>
            </a:r>
            <a:r>
              <a:rPr lang="en-US" sz="1600" b="1" dirty="0" smtClean="0"/>
              <a:t>;</a:t>
            </a:r>
          </a:p>
          <a:p>
            <a:r>
              <a:rPr lang="en-US" sz="1600" b="1" dirty="0" err="1" smtClean="0"/>
              <a:t>Ubuhle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obomhlaba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buphi</a:t>
            </a:r>
            <a:r>
              <a:rPr lang="en-US" sz="1600" b="1" dirty="0" smtClean="0"/>
              <a:t>?</a:t>
            </a:r>
          </a:p>
          <a:p>
            <a:r>
              <a:rPr lang="en-US" sz="1600" b="1" dirty="0" err="1" smtClean="0"/>
              <a:t>Kuyaguquguquka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konke</a:t>
            </a:r>
            <a:r>
              <a:rPr lang="en-US" sz="1600" b="1" dirty="0" smtClean="0"/>
              <a:t>;</a:t>
            </a:r>
          </a:p>
          <a:p>
            <a:r>
              <a:rPr lang="en-US" sz="1600" b="1" dirty="0" smtClean="0"/>
              <a:t>E </a:t>
            </a:r>
            <a:r>
              <a:rPr lang="en-US" sz="1600" b="1" dirty="0" err="1" smtClean="0"/>
              <a:t>Simakade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hlala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.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3. </a:t>
            </a:r>
            <a:r>
              <a:rPr lang="en-US" sz="1600" b="1" dirty="0" err="1" smtClean="0"/>
              <a:t>Ngithand</a:t>
            </a:r>
            <a:r>
              <a:rPr lang="en-US" sz="1600" b="1" dirty="0" smtClean="0"/>
              <a:t>' </a:t>
            </a:r>
            <a:r>
              <a:rPr lang="en-US" sz="1600" b="1" dirty="0" err="1" smtClean="0"/>
              <a:t>ukuba-lawe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njalo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/>
              <a:t>Ungekho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ngowa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yizilingo</a:t>
            </a:r>
            <a:r>
              <a:rPr lang="en-US" sz="1600" b="1" dirty="0" smtClean="0"/>
              <a:t>;</a:t>
            </a:r>
          </a:p>
          <a:p>
            <a:r>
              <a:rPr lang="en-US" sz="1600" b="1" dirty="0" err="1" smtClean="0"/>
              <a:t>Ubani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ongasiza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njalo</a:t>
            </a:r>
            <a:r>
              <a:rPr lang="en-US" sz="1600" b="1" dirty="0" smtClean="0"/>
              <a:t>?</a:t>
            </a:r>
          </a:p>
          <a:p>
            <a:r>
              <a:rPr lang="en-US" sz="1600" b="1" dirty="0" err="1" smtClean="0"/>
              <a:t>Inkathi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yonke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hlala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.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4. </a:t>
            </a:r>
            <a:r>
              <a:rPr lang="en-US" sz="1600" b="1" dirty="0" err="1" smtClean="0"/>
              <a:t>Ungangishiyi</a:t>
            </a:r>
            <a:r>
              <a:rPr lang="en-US" sz="1600" b="1" dirty="0" smtClean="0"/>
              <a:t> 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lakancane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/>
              <a:t>Ohlalakade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hlala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.</a:t>
            </a:r>
          </a:p>
          <a:p>
            <a:r>
              <a:rPr lang="en-US" sz="1600" b="1" dirty="0" err="1" smtClean="0"/>
              <a:t>Bekezelel</a:t>
            </a:r>
            <a:r>
              <a:rPr lang="en-US" sz="1600" b="1" dirty="0" smtClean="0"/>
              <a:t>' </a:t>
            </a:r>
            <a:r>
              <a:rPr lang="en-US" sz="1600" b="1" dirty="0" err="1" smtClean="0"/>
              <a:t>ububi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bami</a:t>
            </a:r>
            <a:r>
              <a:rPr lang="en-US" sz="1600" b="1" dirty="0" smtClean="0"/>
              <a:t>,</a:t>
            </a:r>
          </a:p>
          <a:p>
            <a:r>
              <a:rPr lang="en-US" sz="1600" b="1" dirty="0" smtClean="0"/>
              <a:t>Y </a:t>
            </a:r>
            <a:r>
              <a:rPr lang="en-US" sz="1600" b="1" dirty="0" err="1" smtClean="0"/>
              <a:t>izake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uzohlala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lami</a:t>
            </a:r>
            <a:r>
              <a:rPr lang="en-US" sz="1600" b="1" dirty="0" smtClean="0"/>
              <a:t>.</a:t>
            </a:r>
            <a:endParaRPr lang="en-US" sz="1600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90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Kuyez' Ukuhlwa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Kuyeza Ukuhlwa</dc:title>
  <dc:creator>mary</dc:creator>
  <cp:lastModifiedBy>admin</cp:lastModifiedBy>
  <cp:revision>28</cp:revision>
  <dcterms:created xsi:type="dcterms:W3CDTF">2020-10-21T14:25:08Z</dcterms:created>
  <dcterms:modified xsi:type="dcterms:W3CDTF">2026-09-14T18:12:56Z</dcterms:modified>
</cp:coreProperties>
</file>