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8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FC5F4-466B-45A8-8BBC-940386ACF242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FC5F4-466B-45A8-8BBC-940386ACF242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A976B-35FD-40C4-8169-10F35D5BC7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aster The Tempest Is Raging.jpg"/>
          <p:cNvPicPr>
            <a:picLocks noChangeAspect="1"/>
          </p:cNvPicPr>
          <p:nvPr userDrawn="1"/>
        </p:nvPicPr>
        <p:blipFill>
          <a:blip r:embed="rId1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1"/>
            <a:ext cx="7162800" cy="533399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Kütsüchekeu</a:t>
            </a:r>
            <a:r>
              <a:rPr lang="en-US" b="1" dirty="0" smtClean="0"/>
              <a:t> </a:t>
            </a:r>
            <a:r>
              <a:rPr lang="en-US" b="1" dirty="0" err="1" smtClean="0"/>
              <a:t>Pasapagha</a:t>
            </a:r>
            <a:r>
              <a:rPr lang="en-US" b="1" dirty="0" smtClean="0"/>
              <a:t> </a:t>
            </a:r>
            <a:r>
              <a:rPr lang="en-US" b="1" dirty="0" err="1" smtClean="0"/>
              <a:t>Ighi</a:t>
            </a:r>
            <a:r>
              <a:rPr lang="en-US" b="1" dirty="0" smtClean="0"/>
              <a:t> </a:t>
            </a:r>
            <a:r>
              <a:rPr lang="en-US" b="1" dirty="0" err="1" smtClean="0"/>
              <a:t>Ani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914400"/>
            <a:ext cx="4953000" cy="3352800"/>
          </a:xfrm>
        </p:spPr>
        <p:txBody>
          <a:bodyPr>
            <a:noAutofit/>
          </a:bodyPr>
          <a:lstStyle/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Kütsüchekeu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pasapagha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ighono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mülhū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Kimhi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kije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tsūtsū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nhava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Ithsu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kulu-pu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küha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No ye </a:t>
            </a:r>
            <a:r>
              <a:rPr lang="en-US" sz="1400" b="1" dirty="0" err="1" smtClean="0">
                <a:solidFill>
                  <a:schemeClr val="tx1"/>
                </a:solidFill>
              </a:rPr>
              <a:t>kushiye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zü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ania</a:t>
            </a:r>
            <a:r>
              <a:rPr lang="en-US" sz="1400" b="1" dirty="0" smtClean="0">
                <a:solidFill>
                  <a:schemeClr val="tx1"/>
                </a:solidFill>
              </a:rPr>
              <a:t>? Ni </a:t>
            </a:r>
            <a:r>
              <a:rPr lang="en-US" sz="1400" b="1" dirty="0" err="1" smtClean="0">
                <a:solidFill>
                  <a:schemeClr val="tx1"/>
                </a:solidFill>
              </a:rPr>
              <a:t>pūhaveni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chea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Tūqhūdo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kūmtsū</a:t>
            </a:r>
            <a:r>
              <a:rPr lang="en-US" sz="1400" b="1" dirty="0" smtClean="0">
                <a:solidFill>
                  <a:schemeClr val="tx1"/>
                </a:solidFill>
              </a:rPr>
              <a:t> lo </a:t>
            </a:r>
            <a:r>
              <a:rPr lang="en-US" sz="1400" b="1" dirty="0" err="1" smtClean="0">
                <a:solidFill>
                  <a:schemeClr val="tx1"/>
                </a:solidFill>
              </a:rPr>
              <a:t>kūmsapu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shi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Zūkūtholo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ilochea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Sakulu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Mülhū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kije</a:t>
            </a:r>
            <a:r>
              <a:rPr lang="en-US" sz="1400" b="1" dirty="0" smtClean="0">
                <a:solidFill>
                  <a:srgbClr val="FF0000"/>
                </a:solidFill>
              </a:rPr>
              <a:t> no </a:t>
            </a:r>
            <a:r>
              <a:rPr lang="en-US" sz="1400" b="1" dirty="0" err="1" smtClean="0">
                <a:solidFill>
                  <a:srgbClr val="FF0000"/>
                </a:solidFill>
              </a:rPr>
              <a:t>Itsah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lunani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Tavelo</a:t>
            </a:r>
            <a:r>
              <a:rPr lang="en-US" sz="1400" b="1" dirty="0" smtClean="0">
                <a:solidFill>
                  <a:srgbClr val="FF0000"/>
                </a:solidFill>
              </a:rPr>
              <a:t>! </a:t>
            </a:r>
            <a:r>
              <a:rPr lang="en-US" sz="1400" b="1" dirty="0" err="1" smtClean="0">
                <a:solidFill>
                  <a:srgbClr val="FF0000"/>
                </a:solidFill>
              </a:rPr>
              <a:t>Tavelo</a:t>
            </a:r>
            <a:r>
              <a:rPr lang="en-US" sz="1400" b="1" dirty="0" smtClean="0">
                <a:solidFill>
                  <a:srgbClr val="FF0000"/>
                </a:solidFill>
              </a:rPr>
              <a:t>! </a:t>
            </a:r>
            <a:r>
              <a:rPr lang="en-US" sz="1400" b="1" dirty="0" err="1" smtClean="0">
                <a:solidFill>
                  <a:srgbClr val="FF0000"/>
                </a:solidFill>
              </a:rPr>
              <a:t>Tavelo</a:t>
            </a:r>
            <a:r>
              <a:rPr lang="en-US" sz="1400" b="1" dirty="0" smtClean="0">
                <a:solidFill>
                  <a:srgbClr val="FF0000"/>
                </a:solidFill>
              </a:rPr>
              <a:t>!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Pasapagha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kije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ighimu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Tūghakūsa</a:t>
            </a:r>
            <a:r>
              <a:rPr lang="en-US" sz="1400" b="1" dirty="0" smtClean="0">
                <a:solidFill>
                  <a:srgbClr val="FF0000"/>
                </a:solidFill>
              </a:rPr>
              <a:t> no </a:t>
            </a:r>
            <a:r>
              <a:rPr lang="en-US" sz="1400" b="1" dirty="0" err="1" smtClean="0">
                <a:solidFill>
                  <a:srgbClr val="FF0000"/>
                </a:solidFill>
              </a:rPr>
              <a:t>kiukiushianamu</a:t>
            </a:r>
            <a:r>
              <a:rPr lang="en-US" sz="14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Zūghi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ayeghi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kūnūgha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Lhou</a:t>
            </a:r>
            <a:r>
              <a:rPr lang="en-US" sz="1400" b="1" dirty="0" smtClean="0">
                <a:solidFill>
                  <a:srgbClr val="FF0000"/>
                </a:solidFill>
              </a:rPr>
              <a:t> no, </a:t>
            </a:r>
            <a:r>
              <a:rPr lang="en-US" sz="1400" b="1" dirty="0" err="1" smtClean="0">
                <a:solidFill>
                  <a:srgbClr val="FF0000"/>
                </a:solidFill>
              </a:rPr>
              <a:t>akeloye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Ashukahavemo</a:t>
            </a:r>
            <a:r>
              <a:rPr lang="en-US" sz="14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Panonū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kūmtsū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Itsah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luni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Taveni</a:t>
            </a:r>
            <a:r>
              <a:rPr lang="en-US" sz="1400" b="1" dirty="0" smtClean="0">
                <a:solidFill>
                  <a:srgbClr val="FF0000"/>
                </a:solidFill>
              </a:rPr>
              <a:t>! </a:t>
            </a:r>
            <a:r>
              <a:rPr lang="en-US" sz="1400" b="1" dirty="0" err="1" smtClean="0">
                <a:solidFill>
                  <a:srgbClr val="FF0000"/>
                </a:solidFill>
              </a:rPr>
              <a:t>Taveni</a:t>
            </a:r>
            <a:r>
              <a:rPr lang="en-US" sz="1400" b="1" dirty="0" smtClean="0">
                <a:solidFill>
                  <a:srgbClr val="FF0000"/>
                </a:solidFill>
              </a:rPr>
              <a:t>!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Panonū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kūmtsū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Itsah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luni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Iqūnheyi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Kütsüchekeu</a:t>
            </a:r>
            <a:r>
              <a:rPr lang="en-US" sz="1400" b="1" dirty="0" smtClean="0">
                <a:solidFill>
                  <a:schemeClr val="tx1"/>
                </a:solidFill>
              </a:rPr>
              <a:t>, I </a:t>
            </a:r>
            <a:r>
              <a:rPr lang="en-US" sz="1400" b="1" dirty="0" err="1" smtClean="0">
                <a:solidFill>
                  <a:schemeClr val="tx1"/>
                </a:solidFill>
              </a:rPr>
              <a:t>ghimepe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Ogizūlo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pishiqho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Kūmzapushi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mulo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imeva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Ithuno</a:t>
            </a:r>
            <a:r>
              <a:rPr lang="en-US" sz="1400" b="1" dirty="0" smtClean="0">
                <a:solidFill>
                  <a:schemeClr val="tx1"/>
                </a:solidFill>
              </a:rPr>
              <a:t> I </a:t>
            </a:r>
            <a:r>
              <a:rPr lang="en-US" sz="1400" b="1" dirty="0" err="1" smtClean="0">
                <a:solidFill>
                  <a:schemeClr val="tx1"/>
                </a:solidFill>
              </a:rPr>
              <a:t>xalu</a:t>
            </a:r>
            <a:r>
              <a:rPr lang="en-US" sz="1400" b="1" dirty="0" smtClean="0">
                <a:solidFill>
                  <a:schemeClr val="tx1"/>
                </a:solidFill>
              </a:rPr>
              <a:t>-lo;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Axine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kūzzü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kutho</a:t>
            </a:r>
            <a:r>
              <a:rPr lang="en-US" sz="1400" b="1" dirty="0" smtClean="0">
                <a:solidFill>
                  <a:schemeClr val="tx1"/>
                </a:solidFill>
              </a:rPr>
              <a:t>-lo, </a:t>
            </a:r>
            <a:r>
              <a:rPr lang="en-US" sz="1400" b="1" dirty="0" err="1" smtClean="0">
                <a:solidFill>
                  <a:schemeClr val="tx1"/>
                </a:solidFill>
              </a:rPr>
              <a:t>Ikhiqi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ilochea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Ni </a:t>
            </a:r>
            <a:r>
              <a:rPr lang="en-US" sz="1400" b="1" dirty="0" err="1" smtClean="0">
                <a:solidFill>
                  <a:schemeClr val="tx1"/>
                </a:solidFill>
              </a:rPr>
              <a:t>pūhaveni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chea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kūtsüchekeu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Mūta</a:t>
            </a:r>
            <a:r>
              <a:rPr lang="en-US" sz="1400" b="1" dirty="0" smtClean="0">
                <a:solidFill>
                  <a:schemeClr val="tx1"/>
                </a:solidFill>
              </a:rPr>
              <a:t> I </a:t>
            </a:r>
            <a:r>
              <a:rPr lang="en-US" sz="1400" b="1" dirty="0" err="1" smtClean="0">
                <a:solidFill>
                  <a:schemeClr val="tx1"/>
                </a:solidFill>
              </a:rPr>
              <a:t>sūnhelulo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Kütsüchekeu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mülhū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tava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thwokhai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qūnheyi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va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Tsūkinhe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yepide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, I </a:t>
            </a:r>
            <a:r>
              <a:rPr lang="en-US" sz="1400" b="1" dirty="0" err="1" smtClean="0">
                <a:solidFill>
                  <a:schemeClr val="tx1"/>
                </a:solidFill>
              </a:rPr>
              <a:t>lolo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iqūnheiva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Kūmghakeu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Xakuluu</a:t>
            </a:r>
            <a:r>
              <a:rPr lang="en-US" sz="1400" b="1" dirty="0" smtClean="0">
                <a:solidFill>
                  <a:schemeClr val="tx1"/>
                </a:solidFill>
              </a:rPr>
              <a:t>, I </a:t>
            </a:r>
            <a:r>
              <a:rPr lang="en-US" sz="1400" b="1" dirty="0" err="1" smtClean="0">
                <a:solidFill>
                  <a:schemeClr val="tx1"/>
                </a:solidFill>
              </a:rPr>
              <a:t>likhiqhike</a:t>
            </a:r>
            <a:r>
              <a:rPr lang="en-US" sz="1400" b="1" dirty="0" smtClean="0">
                <a:solidFill>
                  <a:schemeClr val="tx1"/>
                </a:solidFill>
              </a:rPr>
              <a:t> lo;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Lokivi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kulhoqhiluni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Zūmūkūlo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ngoluni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155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Kütsüchekeu Pasapagha Ighi Ani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Kutsuchekeu Pasapagha Ighi Ani</dc:title>
  <dc:creator>FRONT</dc:creator>
  <cp:lastModifiedBy>admin</cp:lastModifiedBy>
  <cp:revision>6</cp:revision>
  <dcterms:created xsi:type="dcterms:W3CDTF">2024-01-18T18:34:28Z</dcterms:created>
  <dcterms:modified xsi:type="dcterms:W3CDTF">2026-09-28T17:52:41Z</dcterms:modified>
</cp:coreProperties>
</file>