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00" y="-2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B770C-63A8-4DAA-8650-EAD47A713166}" type="datetimeFigureOut">
              <a:rPr lang="en-US" smtClean="0"/>
              <a:pPr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DF4BDE-9F0F-45C0-941D-0CB4231D877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Master The Tempest Is Raging.jpg"/>
          <p:cNvPicPr>
            <a:picLocks noChangeAspect="1"/>
          </p:cNvPicPr>
          <p:nvPr userDrawn="1"/>
        </p:nvPicPr>
        <p:blipFill>
          <a:blip r:embed="rId13">
            <a:lum bright="3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7422" y="0"/>
            <a:ext cx="4572032" cy="38284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Jisu Sa Laba Na </a:t>
            </a:r>
            <a:r>
              <a:rPr lang="pl-PL" b="1" dirty="0" smtClean="0"/>
              <a:t>Cagi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7158" y="642918"/>
            <a:ext cx="5357850" cy="4138626"/>
          </a:xfrm>
        </p:spPr>
        <p:txBody>
          <a:bodyPr>
            <a:noAutofit/>
          </a:bodyPr>
          <a:lstStyle/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1. 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Jisu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laba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cagi</a:t>
            </a:r>
            <a:r>
              <a:rPr lang="en-US" sz="1600" b="1" dirty="0" smtClean="0">
                <a:solidFill>
                  <a:schemeClr val="tx1"/>
                </a:solidFill>
              </a:rPr>
              <a:t>! Na </a:t>
            </a:r>
            <a:r>
              <a:rPr lang="en-US" sz="1600" b="1" dirty="0" err="1" smtClean="0">
                <a:solidFill>
                  <a:schemeClr val="tx1"/>
                </a:solidFill>
              </a:rPr>
              <a:t>ua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levu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Sa </a:t>
            </a:r>
            <a:r>
              <a:rPr lang="en-US" sz="1600" b="1" dirty="0" err="1" smtClean="0">
                <a:solidFill>
                  <a:schemeClr val="tx1"/>
                </a:solidFill>
              </a:rPr>
              <a:t>mani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buto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ga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lagi</a:t>
            </a:r>
            <a:r>
              <a:rPr lang="en-US" sz="1600" b="1" dirty="0" smtClean="0">
                <a:solidFill>
                  <a:schemeClr val="tx1"/>
                </a:solidFill>
              </a:rPr>
              <a:t>. Sa </a:t>
            </a:r>
            <a:r>
              <a:rPr lang="en-US" sz="1600" b="1" dirty="0" err="1" smtClean="0">
                <a:solidFill>
                  <a:schemeClr val="tx1"/>
                </a:solidFill>
              </a:rPr>
              <a:t>sega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</a:t>
            </a:r>
            <a:r>
              <a:rPr lang="en-US" sz="1600" b="1" dirty="0" smtClean="0">
                <a:solidFill>
                  <a:schemeClr val="tx1"/>
                </a:solidFill>
              </a:rPr>
              <a:t> ka e </a:t>
            </a:r>
            <a:r>
              <a:rPr lang="en-US" sz="1600" b="1" dirty="0" err="1" smtClean="0">
                <a:solidFill>
                  <a:schemeClr val="tx1"/>
                </a:solidFill>
              </a:rPr>
              <a:t>laurai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Yadra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eda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</a:t>
            </a:r>
            <a:r>
              <a:rPr lang="en-US" sz="1600" b="1" dirty="0" smtClean="0">
                <a:solidFill>
                  <a:schemeClr val="tx1"/>
                </a:solidFill>
              </a:rPr>
              <a:t> mate </a:t>
            </a:r>
            <a:r>
              <a:rPr lang="en-US" sz="1600" b="1" dirty="0" err="1" smtClean="0">
                <a:solidFill>
                  <a:schemeClr val="tx1"/>
                </a:solidFill>
              </a:rPr>
              <a:t>Moce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vakaevei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Ni </a:t>
            </a:r>
            <a:r>
              <a:rPr lang="en-US" sz="1600" b="1" dirty="0" err="1" smtClean="0">
                <a:solidFill>
                  <a:schemeClr val="tx1"/>
                </a:solidFill>
              </a:rPr>
              <a:t>sa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vakarau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dromu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waqa</a:t>
            </a:r>
            <a:r>
              <a:rPr lang="en-US" sz="1600" b="1" dirty="0" smtClean="0">
                <a:solidFill>
                  <a:schemeClr val="tx1"/>
                </a:solidFill>
              </a:rPr>
              <a:t>, Me </a:t>
            </a:r>
            <a:r>
              <a:rPr lang="en-US" sz="1600" b="1" dirty="0" err="1" smtClean="0">
                <a:solidFill>
                  <a:schemeClr val="tx1"/>
                </a:solidFill>
              </a:rPr>
              <a:t>keitou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masuti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cei</a:t>
            </a:r>
            <a:r>
              <a:rPr lang="en-US" sz="1600" b="1" dirty="0" smtClean="0">
                <a:solidFill>
                  <a:schemeClr val="tx1"/>
                </a:solidFill>
              </a:rPr>
              <a:t>?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Ref</a:t>
            </a: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I </a:t>
            </a:r>
            <a:r>
              <a:rPr lang="en-US" sz="1600" b="1" dirty="0" err="1" smtClean="0">
                <a:solidFill>
                  <a:srgbClr val="FF0000"/>
                </a:solidFill>
              </a:rPr>
              <a:t>cagi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kaukauwa</a:t>
            </a:r>
            <a:r>
              <a:rPr lang="en-US" sz="1600" b="1" dirty="0" smtClean="0">
                <a:solidFill>
                  <a:srgbClr val="FF0000"/>
                </a:solidFill>
              </a:rPr>
              <a:t> ka </a:t>
            </a:r>
            <a:r>
              <a:rPr lang="en-US" sz="1600" b="1" dirty="0" err="1" smtClean="0">
                <a:solidFill>
                  <a:srgbClr val="FF0000"/>
                </a:solidFill>
              </a:rPr>
              <a:t>tu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edai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Ruru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mai</a:t>
            </a:r>
            <a:r>
              <a:rPr lang="en-US" sz="16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Sega </a:t>
            </a:r>
            <a:r>
              <a:rPr lang="en-US" sz="1600" b="1" dirty="0" err="1" smtClean="0">
                <a:solidFill>
                  <a:srgbClr val="FF0000"/>
                </a:solidFill>
              </a:rPr>
              <a:t>na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cudru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ni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wai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oqo</a:t>
            </a:r>
            <a:r>
              <a:rPr lang="en-US" sz="1600" b="1" dirty="0" smtClean="0">
                <a:solidFill>
                  <a:srgbClr val="FF0000"/>
                </a:solidFill>
              </a:rPr>
              <a:t>, Se </a:t>
            </a:r>
            <a:r>
              <a:rPr lang="en-US" sz="1600" b="1" dirty="0" err="1" smtClean="0">
                <a:solidFill>
                  <a:srgbClr val="FF0000"/>
                </a:solidFill>
              </a:rPr>
              <a:t>cagi</a:t>
            </a:r>
            <a:r>
              <a:rPr lang="en-US" sz="1600" b="1" dirty="0" smtClean="0">
                <a:solidFill>
                  <a:srgbClr val="FF0000"/>
                </a:solidFill>
              </a:rPr>
              <a:t>, </a:t>
            </a:r>
            <a:r>
              <a:rPr lang="en-US" sz="1600" b="1" dirty="0" err="1" smtClean="0">
                <a:solidFill>
                  <a:srgbClr val="FF0000"/>
                </a:solidFill>
              </a:rPr>
              <a:t>tamata</a:t>
            </a:r>
            <a:r>
              <a:rPr lang="en-US" sz="1600" b="1" dirty="0" smtClean="0">
                <a:solidFill>
                  <a:srgbClr val="FF0000"/>
                </a:solidFill>
              </a:rPr>
              <a:t> se </a:t>
            </a:r>
            <a:r>
              <a:rPr lang="en-US" sz="1600" b="1" dirty="0" err="1" smtClean="0">
                <a:solidFill>
                  <a:srgbClr val="FF0000"/>
                </a:solidFill>
              </a:rPr>
              <a:t>tevoro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Sa </a:t>
            </a:r>
            <a:r>
              <a:rPr lang="en-US" sz="1600" b="1" dirty="0" err="1" smtClean="0">
                <a:solidFill>
                  <a:srgbClr val="FF0000"/>
                </a:solidFill>
              </a:rPr>
              <a:t>cata</a:t>
            </a:r>
            <a:r>
              <a:rPr lang="en-US" sz="1600" b="1" dirty="0" smtClean="0">
                <a:solidFill>
                  <a:srgbClr val="FF0000"/>
                </a:solidFill>
              </a:rPr>
              <a:t> ka </a:t>
            </a:r>
            <a:r>
              <a:rPr lang="en-US" sz="1600" b="1" dirty="0" err="1" smtClean="0">
                <a:solidFill>
                  <a:srgbClr val="FF0000"/>
                </a:solidFill>
              </a:rPr>
              <a:t>rawa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na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waqa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ga</a:t>
            </a:r>
            <a:r>
              <a:rPr lang="en-US" sz="1600" b="1" dirty="0" smtClean="0">
                <a:solidFill>
                  <a:srgbClr val="FF0000"/>
                </a:solidFill>
              </a:rPr>
              <a:t>,</a:t>
            </a:r>
            <a:r>
              <a:rPr lang="en-US" sz="1600" b="1" dirty="0" smtClean="0">
                <a:solidFill>
                  <a:srgbClr val="FF0000"/>
                </a:solidFill>
              </a:rPr>
              <a:t> Ni </a:t>
            </a:r>
            <a:r>
              <a:rPr lang="en-US" sz="1600" b="1" dirty="0" err="1" smtClean="0">
                <a:solidFill>
                  <a:srgbClr val="FF0000"/>
                </a:solidFill>
              </a:rPr>
              <a:t>moce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ko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ko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ya</a:t>
            </a:r>
            <a:r>
              <a:rPr lang="en-US" sz="1600" b="1" dirty="0" smtClean="0">
                <a:solidFill>
                  <a:srgbClr val="FF0000"/>
                </a:solidFill>
              </a:rPr>
              <a:t> ka </a:t>
            </a:r>
            <a:r>
              <a:rPr lang="en-US" sz="1600" b="1" dirty="0" err="1" smtClean="0">
                <a:solidFill>
                  <a:srgbClr val="FF0000"/>
                </a:solidFill>
              </a:rPr>
              <a:t>dau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lewa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I </a:t>
            </a:r>
            <a:r>
              <a:rPr lang="en-US" sz="1600" b="1" dirty="0" err="1" smtClean="0">
                <a:solidFill>
                  <a:srgbClr val="FF0000"/>
                </a:solidFill>
              </a:rPr>
              <a:t>cagi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laba</a:t>
            </a:r>
            <a:r>
              <a:rPr lang="en-US" sz="1600" b="1" dirty="0" smtClean="0">
                <a:solidFill>
                  <a:srgbClr val="FF0000"/>
                </a:solidFill>
              </a:rPr>
              <a:t> ka </a:t>
            </a:r>
            <a:r>
              <a:rPr lang="en-US" sz="1600" b="1" dirty="0" err="1" smtClean="0">
                <a:solidFill>
                  <a:srgbClr val="FF0000"/>
                </a:solidFill>
              </a:rPr>
              <a:t>tu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edai</a:t>
            </a:r>
            <a:r>
              <a:rPr lang="en-US" sz="1600" b="1" dirty="0" smtClean="0">
                <a:solidFill>
                  <a:srgbClr val="FF0000"/>
                </a:solidFill>
              </a:rPr>
              <a:t>: </a:t>
            </a:r>
            <a:r>
              <a:rPr lang="en-US" sz="1600" b="1" dirty="0" err="1" smtClean="0">
                <a:solidFill>
                  <a:srgbClr val="FF0000"/>
                </a:solidFill>
              </a:rPr>
              <a:t>Ruru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mai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Ruru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mai</a:t>
            </a:r>
            <a:r>
              <a:rPr lang="en-US" sz="1600" b="1" dirty="0" smtClean="0">
                <a:solidFill>
                  <a:srgbClr val="FF0000"/>
                </a:solidFill>
              </a:rPr>
              <a:t>,</a:t>
            </a:r>
          </a:p>
          <a:p>
            <a:pPr algn="l"/>
            <a:r>
              <a:rPr lang="en-US" sz="1600" b="1" dirty="0" smtClean="0">
                <a:solidFill>
                  <a:srgbClr val="FF0000"/>
                </a:solidFill>
              </a:rPr>
              <a:t>I </a:t>
            </a:r>
            <a:r>
              <a:rPr lang="en-US" sz="1600" b="1" dirty="0" err="1" smtClean="0">
                <a:solidFill>
                  <a:srgbClr val="FF0000"/>
                </a:solidFill>
              </a:rPr>
              <a:t>cagi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laba</a:t>
            </a:r>
            <a:r>
              <a:rPr lang="en-US" sz="1600" b="1" dirty="0" smtClean="0">
                <a:solidFill>
                  <a:srgbClr val="FF0000"/>
                </a:solidFill>
              </a:rPr>
              <a:t> ka </a:t>
            </a:r>
            <a:r>
              <a:rPr lang="en-US" sz="1600" b="1" dirty="0" err="1" smtClean="0">
                <a:solidFill>
                  <a:srgbClr val="FF0000"/>
                </a:solidFill>
              </a:rPr>
              <a:t>tu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edai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Ruru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ga</a:t>
            </a:r>
            <a:r>
              <a:rPr lang="en-US" sz="1600" b="1" dirty="0" smtClean="0">
                <a:solidFill>
                  <a:srgbClr val="FF0000"/>
                </a:solidFill>
              </a:rPr>
              <a:t> </a:t>
            </a:r>
            <a:r>
              <a:rPr lang="en-US" sz="1600" b="1" dirty="0" err="1" smtClean="0">
                <a:solidFill>
                  <a:srgbClr val="FF0000"/>
                </a:solidFill>
              </a:rPr>
              <a:t>mai</a:t>
            </a:r>
            <a:r>
              <a:rPr lang="en-US" sz="1600" b="1" dirty="0" smtClean="0">
                <a:solidFill>
                  <a:srgbClr val="FF0000"/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2. </a:t>
            </a:r>
            <a:r>
              <a:rPr lang="en-US" sz="1600" b="1" dirty="0" err="1" smtClean="0">
                <a:solidFill>
                  <a:schemeClr val="tx1"/>
                </a:solidFill>
              </a:rPr>
              <a:t>Jisu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noqu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rarawa</a:t>
            </a:r>
            <a:r>
              <a:rPr lang="en-US" sz="1600" b="1" dirty="0" smtClean="0">
                <a:solidFill>
                  <a:schemeClr val="tx1"/>
                </a:solidFill>
              </a:rPr>
              <a:t>! Sa </a:t>
            </a:r>
            <a:r>
              <a:rPr lang="en-US" sz="1600" b="1" dirty="0" err="1" smtClean="0">
                <a:solidFill>
                  <a:schemeClr val="tx1"/>
                </a:solidFill>
              </a:rPr>
              <a:t>laba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vei</a:t>
            </a:r>
            <a:r>
              <a:rPr lang="en-US" sz="1600" b="1" dirty="0" smtClean="0">
                <a:solidFill>
                  <a:schemeClr val="tx1"/>
                </a:solidFill>
              </a:rPr>
              <a:t> au </a:t>
            </a:r>
            <a:r>
              <a:rPr lang="en-US" sz="1600" b="1" dirty="0" err="1" smtClean="0">
                <a:solidFill>
                  <a:schemeClr val="tx1"/>
                </a:solidFill>
              </a:rPr>
              <a:t>ulei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Yaloqu</a:t>
            </a:r>
            <a:r>
              <a:rPr lang="en-US" sz="1600" b="1" dirty="0" smtClean="0">
                <a:solidFill>
                  <a:schemeClr val="tx1"/>
                </a:solidFill>
              </a:rPr>
              <a:t> de </a:t>
            </a:r>
            <a:r>
              <a:rPr lang="en-US" sz="1600" b="1" dirty="0" err="1" smtClean="0">
                <a:solidFill>
                  <a:schemeClr val="tx1"/>
                </a:solidFill>
              </a:rPr>
              <a:t>mani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marawa</a:t>
            </a:r>
            <a:r>
              <a:rPr lang="en-US" sz="1600" b="1" dirty="0" smtClean="0">
                <a:solidFill>
                  <a:schemeClr val="tx1"/>
                </a:solidFill>
              </a:rPr>
              <a:t>; Ni </a:t>
            </a:r>
            <a:r>
              <a:rPr lang="en-US" sz="1600" b="1" dirty="0" err="1" smtClean="0">
                <a:solidFill>
                  <a:schemeClr val="tx1"/>
                </a:solidFill>
              </a:rPr>
              <a:t>yadra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meu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vukei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Kau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tani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sara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ua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Ua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noqu</a:t>
            </a:r>
            <a:r>
              <a:rPr lang="en-US" sz="1600" b="1" dirty="0" smtClean="0">
                <a:solidFill>
                  <a:schemeClr val="tx1"/>
                </a:solidFill>
              </a:rPr>
              <a:t> ca 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Deu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</a:rPr>
              <a:t>mate, 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deu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smtClean="0">
                <a:solidFill>
                  <a:schemeClr val="tx1"/>
                </a:solidFill>
              </a:rPr>
              <a:t>mate </a:t>
            </a:r>
            <a:r>
              <a:rPr lang="en-US" sz="1600" b="1" dirty="0" err="1" smtClean="0">
                <a:solidFill>
                  <a:schemeClr val="tx1"/>
                </a:solidFill>
              </a:rPr>
              <a:t>Turaga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Totolo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lewa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3. </a:t>
            </a:r>
            <a:r>
              <a:rPr lang="en-US" sz="1600" b="1" dirty="0" err="1" smtClean="0">
                <a:solidFill>
                  <a:schemeClr val="tx1"/>
                </a:solidFill>
              </a:rPr>
              <a:t>Ia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vinaka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Turaga</a:t>
            </a:r>
            <a:r>
              <a:rPr lang="en-US" sz="1600" b="1" dirty="0" smtClean="0">
                <a:solidFill>
                  <a:schemeClr val="tx1"/>
                </a:solidFill>
              </a:rPr>
              <a:t>; Na </a:t>
            </a:r>
            <a:r>
              <a:rPr lang="en-US" sz="1600" b="1" dirty="0" err="1" smtClean="0">
                <a:solidFill>
                  <a:schemeClr val="tx1"/>
                </a:solidFill>
              </a:rPr>
              <a:t>cagi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ruru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mai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Yaloqu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sa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qai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vakacegu</a:t>
            </a:r>
            <a:r>
              <a:rPr lang="en-US" sz="1600" b="1" dirty="0" smtClean="0">
                <a:solidFill>
                  <a:schemeClr val="tx1"/>
                </a:solidFill>
              </a:rPr>
              <a:t>, Au </a:t>
            </a:r>
            <a:r>
              <a:rPr lang="en-US" sz="1600" b="1" dirty="0" err="1" smtClean="0">
                <a:solidFill>
                  <a:schemeClr val="tx1"/>
                </a:solidFill>
              </a:rPr>
              <a:t>reki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koi</a:t>
            </a:r>
            <a:r>
              <a:rPr lang="en-US" sz="1600" b="1" dirty="0" smtClean="0">
                <a:solidFill>
                  <a:schemeClr val="tx1"/>
                </a:solidFill>
              </a:rPr>
              <a:t> au </a:t>
            </a:r>
            <a:r>
              <a:rPr lang="en-US" sz="1600" b="1" dirty="0" err="1" smtClean="0">
                <a:solidFill>
                  <a:schemeClr val="tx1"/>
                </a:solidFill>
              </a:rPr>
              <a:t>edai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600" b="1" dirty="0" err="1" smtClean="0">
                <a:solidFill>
                  <a:schemeClr val="tx1"/>
                </a:solidFill>
              </a:rPr>
              <a:t>Yalo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vinaka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tiko</a:t>
            </a:r>
            <a:r>
              <a:rPr lang="en-US" sz="1600" b="1" dirty="0" smtClean="0">
                <a:solidFill>
                  <a:schemeClr val="tx1"/>
                </a:solidFill>
              </a:rPr>
              <a:t>, </a:t>
            </a:r>
            <a:r>
              <a:rPr lang="en-US" sz="1600" b="1" dirty="0" err="1" smtClean="0">
                <a:solidFill>
                  <a:schemeClr val="tx1"/>
                </a:solidFill>
              </a:rPr>
              <a:t>Kua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ni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laivi</a:t>
            </a:r>
            <a:r>
              <a:rPr lang="en-US" sz="1600" b="1" dirty="0" smtClean="0">
                <a:solidFill>
                  <a:schemeClr val="tx1"/>
                </a:solidFill>
              </a:rPr>
              <a:t> au</a:t>
            </a:r>
          </a:p>
          <a:p>
            <a:pPr algn="l"/>
            <a:r>
              <a:rPr lang="en-US" sz="1600" b="1" dirty="0" smtClean="0">
                <a:solidFill>
                  <a:schemeClr val="tx1"/>
                </a:solidFill>
              </a:rPr>
              <a:t>Me </a:t>
            </a:r>
            <a:r>
              <a:rPr lang="en-US" sz="1600" b="1" dirty="0" err="1" smtClean="0">
                <a:solidFill>
                  <a:schemeClr val="tx1"/>
                </a:solidFill>
              </a:rPr>
              <a:t>sa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curu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vinaka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na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waqa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Meu</a:t>
            </a:r>
            <a:r>
              <a:rPr lang="en-US" sz="1600" b="1" dirty="0" smtClean="0">
                <a:solidFill>
                  <a:schemeClr val="tx1"/>
                </a:solidFill>
              </a:rPr>
              <a:t> </a:t>
            </a:r>
            <a:r>
              <a:rPr lang="en-US" sz="1600" b="1" dirty="0" err="1" smtClean="0">
                <a:solidFill>
                  <a:schemeClr val="tx1"/>
                </a:solidFill>
              </a:rPr>
              <a:t>uru</a:t>
            </a:r>
            <a:r>
              <a:rPr lang="en-US" sz="1600" b="1" dirty="0" smtClean="0">
                <a:solidFill>
                  <a:schemeClr val="tx1"/>
                </a:solidFill>
              </a:rPr>
              <a:t> ka </a:t>
            </a:r>
            <a:r>
              <a:rPr lang="en-US" sz="1600" b="1" dirty="0" err="1" smtClean="0">
                <a:solidFill>
                  <a:schemeClr val="tx1"/>
                </a:solidFill>
              </a:rPr>
              <a:t>matalau</a:t>
            </a:r>
            <a:r>
              <a:rPr lang="en-US" sz="1600" b="1" dirty="0" smtClean="0">
                <a:solidFill>
                  <a:schemeClr val="tx1"/>
                </a:solidFill>
              </a:rPr>
              <a:t>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272</TotalTime>
  <Words>196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Jisu Sa Laba Na Cagi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Jisu Sa Laba Na Cagi</dc:title>
  <dc:creator>mary</dc:creator>
  <cp:lastModifiedBy>admin</cp:lastModifiedBy>
  <cp:revision>11</cp:revision>
  <dcterms:created xsi:type="dcterms:W3CDTF">2019-04-16T16:45:31Z</dcterms:created>
  <dcterms:modified xsi:type="dcterms:W3CDTF">2026-09-28T17:46:47Z</dcterms:modified>
</cp:coreProperties>
</file>