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snapVertSplitter="1" vertBarState="minimized" horzBarState="maximized"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240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F6C84-EC38-4642-BF48-DDF94FF2FBD4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BA703-BF96-4661-AB2C-8F9BF28FFB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F6C84-EC38-4642-BF48-DDF94FF2FBD4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BA703-BF96-4661-AB2C-8F9BF28FFB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F6C84-EC38-4642-BF48-DDF94FF2FBD4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BA703-BF96-4661-AB2C-8F9BF28FFB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F6C84-EC38-4642-BF48-DDF94FF2FBD4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BA703-BF96-4661-AB2C-8F9BF28FFB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F6C84-EC38-4642-BF48-DDF94FF2FBD4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BA703-BF96-4661-AB2C-8F9BF28FFB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F6C84-EC38-4642-BF48-DDF94FF2FBD4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BA703-BF96-4661-AB2C-8F9BF28FFB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F6C84-EC38-4642-BF48-DDF94FF2FBD4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BA703-BF96-4661-AB2C-8F9BF28FFB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F6C84-EC38-4642-BF48-DDF94FF2FBD4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BA703-BF96-4661-AB2C-8F9BF28FFB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F6C84-EC38-4642-BF48-DDF94FF2FBD4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BA703-BF96-4661-AB2C-8F9BF28FFB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F6C84-EC38-4642-BF48-DDF94FF2FBD4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BA703-BF96-4661-AB2C-8F9BF28FFB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F6C84-EC38-4642-BF48-DDF94FF2FBD4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BA703-BF96-4661-AB2C-8F9BF28FFB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2F6C84-EC38-4642-BF48-DDF94FF2FBD4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EBA703-BF96-4661-AB2C-8F9BF28FFBF1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How Firm a Foundation1.jpg"/>
          <p:cNvPicPr>
            <a:picLocks noChangeAspect="1"/>
          </p:cNvPicPr>
          <p:nvPr userDrawn="1"/>
        </p:nvPicPr>
        <p:blipFill>
          <a:blip r:embed="rId13">
            <a:lum bright="6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"/>
            <a:ext cx="8001000" cy="533399"/>
          </a:xfrm>
        </p:spPr>
        <p:txBody>
          <a:bodyPr>
            <a:normAutofit fontScale="90000"/>
          </a:bodyPr>
          <a:lstStyle/>
          <a:p>
            <a:r>
              <a:rPr lang="en-US" sz="3600" b="1" dirty="0" err="1" smtClean="0"/>
              <a:t>Ím</a:t>
            </a:r>
            <a:r>
              <a:rPr lang="en-US" sz="3600" b="1" dirty="0" smtClean="0"/>
              <a:t>, </a:t>
            </a:r>
            <a:r>
              <a:rPr lang="en-US" sz="3600" b="1" dirty="0" err="1" smtClean="0"/>
              <a:t>sziklaszilárd</a:t>
            </a:r>
            <a:r>
              <a:rPr lang="en-US" sz="3600" b="1" dirty="0" smtClean="0"/>
              <a:t>, </a:t>
            </a:r>
            <a:r>
              <a:rPr lang="en-US" sz="3600" b="1" dirty="0" err="1" smtClean="0"/>
              <a:t>örök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és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jó</a:t>
            </a:r>
            <a:r>
              <a:rPr lang="en-US" sz="3600" b="1" dirty="0" smtClean="0"/>
              <a:t>(Tune Joseph Funk) </a:t>
            </a:r>
            <a:endParaRPr lang="en-US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609600"/>
            <a:ext cx="3886200" cy="4114800"/>
          </a:xfrm>
        </p:spPr>
        <p:txBody>
          <a:bodyPr>
            <a:noAutofit/>
          </a:bodyPr>
          <a:lstStyle/>
          <a:p>
            <a:pPr algn="l"/>
            <a:r>
              <a:rPr lang="hu-HU" sz="1400" b="1" dirty="0" smtClean="0">
                <a:solidFill>
                  <a:schemeClr val="tx1"/>
                </a:solidFill>
              </a:rPr>
              <a:t>Ím, sziklaszilárd, örök és jó alap,</a:t>
            </a:r>
          </a:p>
          <a:p>
            <a:pPr algn="l"/>
            <a:r>
              <a:rPr lang="hu-HU" sz="1400" b="1" dirty="0" smtClean="0">
                <a:solidFill>
                  <a:schemeClr val="tx1"/>
                </a:solidFill>
              </a:rPr>
              <a:t>Mit az Úr szava hitünk számára ad.</a:t>
            </a:r>
          </a:p>
          <a:p>
            <a:pPr algn="l"/>
            <a:r>
              <a:rPr lang="hu-HU" sz="1400" b="1" dirty="0" smtClean="0">
                <a:solidFill>
                  <a:schemeClr val="tx1"/>
                </a:solidFill>
              </a:rPr>
              <a:t>Mit mondhatna még kétkedő szívednek?</a:t>
            </a:r>
          </a:p>
          <a:p>
            <a:pPr algn="l"/>
            <a:r>
              <a:rPr lang="hu-HU" sz="1400" b="1" dirty="0" smtClean="0">
                <a:solidFill>
                  <a:schemeClr val="tx1"/>
                </a:solidFill>
              </a:rPr>
              <a:t>Jó helyre futottál, ne torpanj hát meg!</a:t>
            </a:r>
          </a:p>
          <a:p>
            <a:pPr algn="l"/>
            <a:endParaRPr lang="hu-HU" sz="1400" b="1" dirty="0" smtClean="0">
              <a:solidFill>
                <a:schemeClr val="tx1"/>
              </a:solidFill>
            </a:endParaRPr>
          </a:p>
          <a:p>
            <a:pPr algn="l"/>
            <a:r>
              <a:rPr lang="hu-HU" sz="1400" b="1" dirty="0" smtClean="0">
                <a:solidFill>
                  <a:schemeClr val="tx1"/>
                </a:solidFill>
              </a:rPr>
              <a:t>Ne félj, el ne csüggedj, veled vagyok én,</a:t>
            </a:r>
          </a:p>
          <a:p>
            <a:pPr algn="l"/>
            <a:r>
              <a:rPr lang="hu-HU" sz="1400" b="1" dirty="0" smtClean="0">
                <a:solidFill>
                  <a:schemeClr val="tx1"/>
                </a:solidFill>
              </a:rPr>
              <a:t>Teremtőd vagyok, nálam kész a segély.</a:t>
            </a:r>
          </a:p>
          <a:p>
            <a:pPr algn="l"/>
            <a:r>
              <a:rPr lang="hu-HU" sz="1400" b="1" dirty="0" smtClean="0">
                <a:solidFill>
                  <a:schemeClr val="tx1"/>
                </a:solidFill>
              </a:rPr>
              <a:t>Újult erőt nyersz, lábad el nem botol</a:t>
            </a:r>
          </a:p>
          <a:p>
            <a:pPr algn="l"/>
            <a:r>
              <a:rPr lang="hu-HU" sz="1400" b="1" dirty="0" smtClean="0">
                <a:solidFill>
                  <a:schemeClr val="tx1"/>
                </a:solidFill>
              </a:rPr>
              <a:t>A Mindenható támogat, átkarol.</a:t>
            </a:r>
          </a:p>
          <a:p>
            <a:pPr algn="l"/>
            <a:endParaRPr lang="hu-HU" sz="1400" b="1" dirty="0" smtClean="0">
              <a:solidFill>
                <a:schemeClr val="tx1"/>
              </a:solidFill>
            </a:endParaRPr>
          </a:p>
          <a:p>
            <a:pPr algn="l"/>
            <a:r>
              <a:rPr lang="hu-HU" sz="1400" b="1" dirty="0" smtClean="0">
                <a:solidFill>
                  <a:schemeClr val="tx1"/>
                </a:solidFill>
              </a:rPr>
              <a:t>Ha vízen mégy át, s próbákba vezetlek,</a:t>
            </a:r>
          </a:p>
          <a:p>
            <a:pPr algn="l"/>
            <a:r>
              <a:rPr lang="hu-HU" sz="1400" b="1" dirty="0" smtClean="0">
                <a:solidFill>
                  <a:schemeClr val="tx1"/>
                </a:solidFill>
              </a:rPr>
              <a:t>Bú hulláma el nem borít tégedet.</a:t>
            </a:r>
          </a:p>
          <a:p>
            <a:pPr algn="l"/>
            <a:r>
              <a:rPr lang="hu-HU" sz="1400" b="1" dirty="0" smtClean="0">
                <a:solidFill>
                  <a:schemeClr val="tx1"/>
                </a:solidFill>
              </a:rPr>
              <a:t>Véled leszek én, megáldom a vihart,</a:t>
            </a:r>
          </a:p>
          <a:p>
            <a:pPr algn="l"/>
            <a:r>
              <a:rPr lang="hu-HU" sz="1400" b="1" dirty="0" smtClean="0">
                <a:solidFill>
                  <a:schemeClr val="tx1"/>
                </a:solidFill>
              </a:rPr>
              <a:t>Megszentelem legmélyebb fájdalmadat.</a:t>
            </a:r>
          </a:p>
          <a:p>
            <a:pPr algn="l"/>
            <a:endParaRPr lang="hu-HU" sz="1400" b="1" dirty="0" smtClean="0">
              <a:solidFill>
                <a:schemeClr val="tx1"/>
              </a:solidFill>
            </a:endParaRPr>
          </a:p>
          <a:p>
            <a:pPr algn="l"/>
            <a:r>
              <a:rPr lang="hu-HU" sz="1400" b="1" dirty="0" smtClean="0">
                <a:solidFill>
                  <a:schemeClr val="tx1"/>
                </a:solidFill>
              </a:rPr>
              <a:t>Ha életutad tűzpróbákon visz át,</a:t>
            </a:r>
          </a:p>
          <a:p>
            <a:pPr algn="l"/>
            <a:r>
              <a:rPr lang="hu-HU" sz="1400" b="1" dirty="0" smtClean="0">
                <a:solidFill>
                  <a:schemeClr val="tx1"/>
                </a:solidFill>
              </a:rPr>
              <a:t>Kegyelmem elég, néked mindent megád.</a:t>
            </a:r>
          </a:p>
          <a:p>
            <a:pPr algn="l"/>
            <a:r>
              <a:rPr lang="hu-HU" sz="1400" b="1" dirty="0" smtClean="0">
                <a:solidFill>
                  <a:schemeClr val="tx1"/>
                </a:solidFill>
              </a:rPr>
              <a:t>A láng meg nem perzsel, nemes célja van:</a:t>
            </a:r>
          </a:p>
          <a:p>
            <a:pPr algn="l"/>
            <a:r>
              <a:rPr lang="hu-HU" sz="1400" b="1" dirty="0" smtClean="0">
                <a:solidFill>
                  <a:schemeClr val="tx1"/>
                </a:solidFill>
              </a:rPr>
              <a:t>Napfényre hozza azt, mi benned arany!</a:t>
            </a:r>
          </a:p>
          <a:p>
            <a:pPr algn="l"/>
            <a:endParaRPr lang="hu-HU" sz="1400" b="1" dirty="0" smtClean="0">
              <a:solidFill>
                <a:schemeClr val="tx1"/>
              </a:solidFill>
            </a:endParaRPr>
          </a:p>
          <a:p>
            <a:pPr algn="l"/>
            <a:r>
              <a:rPr lang="hu-HU" sz="1400" b="1" dirty="0" smtClean="0">
                <a:solidFill>
                  <a:schemeClr val="tx1"/>
                </a:solidFill>
              </a:rPr>
              <a:t>Ki Jézusban bízik, azt el nem hagyom,</a:t>
            </a:r>
          </a:p>
          <a:p>
            <a:pPr algn="l"/>
            <a:r>
              <a:rPr lang="hu-HU" sz="1400" b="1" dirty="0" smtClean="0">
                <a:solidFill>
                  <a:schemeClr val="tx1"/>
                </a:solidFill>
              </a:rPr>
              <a:t>Ellenségének ki nem szolgáltatom.</a:t>
            </a:r>
          </a:p>
          <a:p>
            <a:pPr algn="l"/>
            <a:r>
              <a:rPr lang="hu-HU" sz="1400" b="1" dirty="0" smtClean="0">
                <a:solidFill>
                  <a:schemeClr val="tx1"/>
                </a:solidFill>
              </a:rPr>
              <a:t>Bár ellene a pokol minden hada</a:t>
            </a:r>
          </a:p>
          <a:p>
            <a:pPr algn="l"/>
            <a:r>
              <a:rPr lang="hu-HU" sz="1400" b="1" dirty="0" smtClean="0">
                <a:solidFill>
                  <a:schemeClr val="tx1"/>
                </a:solidFill>
              </a:rPr>
              <a:t>Én el nem hagyom soha, soha, soha</a:t>
            </a:r>
            <a:r>
              <a:rPr lang="hu-HU" sz="1400" b="1" dirty="0" smtClean="0">
                <a:solidFill>
                  <a:schemeClr val="tx1"/>
                </a:solidFill>
              </a:rPr>
              <a:t>!</a:t>
            </a:r>
            <a:endParaRPr lang="en-US" sz="1400" b="1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81</TotalTime>
  <Words>164</Words>
  <Application>Microsoft Office PowerPoint</Application>
  <PresentationFormat>On-screen Show (4:3)</PresentationFormat>
  <Paragraphs>25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Ím, sziklaszilárd, örök és jó(Tune Joseph Funk)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Ím, sziklaszilárd, örök és jó alap hungary</dc:title>
  <dc:creator>admin</dc:creator>
  <cp:lastModifiedBy>admin</cp:lastModifiedBy>
  <cp:revision>8</cp:revision>
  <dcterms:created xsi:type="dcterms:W3CDTF">2026-09-05T00:50:57Z</dcterms:created>
  <dcterms:modified xsi:type="dcterms:W3CDTF">2026-09-08T15:56:54Z</dcterms:modified>
</cp:coreProperties>
</file>