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EB8C2-EE62-4A68-8F72-1C5470FD749E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F6B72-4EFF-4C8C-8C27-10E4B8A2BB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ow Firm a Foundation1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28600"/>
            <a:ext cx="8839200" cy="533400"/>
          </a:xfrm>
        </p:spPr>
        <p:txBody>
          <a:bodyPr>
            <a:noAutofit/>
          </a:bodyPr>
          <a:lstStyle/>
          <a:p>
            <a:r>
              <a:rPr lang="en-US" sz="3600" b="1" dirty="0"/>
              <a:t>Hoe vast de </a:t>
            </a:r>
            <a:r>
              <a:rPr lang="en-US" sz="3600" b="1" dirty="0" err="1" smtClean="0"/>
              <a:t>fundering</a:t>
            </a:r>
            <a:r>
              <a:rPr lang="en-US" sz="3600" b="1" dirty="0" smtClean="0"/>
              <a:t>(Tune </a:t>
            </a:r>
            <a:r>
              <a:rPr lang="en-US" sz="3600" b="1" dirty="0" err="1" smtClean="0"/>
              <a:t>Adeste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Fideles</a:t>
            </a:r>
            <a:r>
              <a:rPr lang="en-US" sz="3600" b="1" dirty="0" smtClean="0"/>
              <a:t>)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47800"/>
            <a:ext cx="9753600" cy="4343400"/>
          </a:xfrm>
        </p:spPr>
        <p:txBody>
          <a:bodyPr numCol="2">
            <a:noAutofit/>
          </a:bodyPr>
          <a:lstStyle/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Hoe vast de fundering voor wie Hem behoort,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Gelegd in `t geloof in Zijn kostbare Woord.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Wat meer kan Hij zeggen dan wat Hij bood,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U die vluchtte naar Jezus als schuilplaats in nood?</a:t>
            </a: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Vrees niet, Hij is bij u en wees niet ontsteld,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Want Hij is uw God die u leidt en u helpt.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Hij geeft nieuwe krachten en door Hem houdt u stand,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Gesteund door Zijn trouwe, almachtige hand.</a:t>
            </a: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Als Hij u dan roept door diep water te gaan,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In stromen van droefheid zal u blijven staan.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Zijn zegen omarmt u in tijden van rouw,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Hij heiligt uw diepste verdriet door Zijn trouw.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Als </a:t>
            </a:r>
            <a:r>
              <a:rPr lang="nl-NL" sz="1600" b="1" dirty="0" smtClean="0">
                <a:solidFill>
                  <a:schemeClr val="tx1"/>
                </a:solidFill>
              </a:rPr>
              <a:t>vuur van beproeving u op uw reis brandt,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Volkomen genade vloeit voort uit Zijn hand.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Geen vlam zal u schaden, Hij zoekt uw behoud,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U zuiver te maken, gelouterd als goud.</a:t>
            </a: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Gezondheid of ziekte of vrede of strijd,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Door armoe verstikt of door welvaart verblijd.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En thuis of op reis, op land of op zee,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In elke behoefte, Zijn kracht geeft Hij mee.</a:t>
            </a: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endParaRPr lang="nl-NL" sz="1600" b="1" dirty="0" smtClean="0">
              <a:solidFill>
                <a:schemeClr val="tx1"/>
              </a:solidFill>
            </a:endParaRP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De ziel die op Jezus voor rust zich verlaat,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Valt nooit en te nimmer ten prooi aan het kwaad.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Al gaan helse machten met menig te keer,</a:t>
            </a:r>
          </a:p>
          <a:p>
            <a:pPr algn="l"/>
            <a:r>
              <a:rPr lang="nl-NL" sz="1600" b="1" dirty="0" smtClean="0">
                <a:solidFill>
                  <a:schemeClr val="tx1"/>
                </a:solidFill>
              </a:rPr>
              <a:t>De ziel die bij Mij hoort, vergaat nimmermeer</a:t>
            </a:r>
            <a:r>
              <a:rPr lang="nl-NL" sz="16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243</Words>
  <Application>Microsoft Office PowerPoint</Application>
  <PresentationFormat>On-screen Show (4:3)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Hoe vast de fundering(Tune Adeste Fideles)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vast de fundering dutch</dc:title>
  <dc:creator>admin</dc:creator>
  <cp:lastModifiedBy>admin</cp:lastModifiedBy>
  <cp:revision>7</cp:revision>
  <dcterms:created xsi:type="dcterms:W3CDTF">2026-09-05T01:02:19Z</dcterms:created>
  <dcterms:modified xsi:type="dcterms:W3CDTF">2026-09-10T14:11:07Z</dcterms:modified>
</cp:coreProperties>
</file>