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5620"/>
    <p:restoredTop sz="94664" autoAdjust="0"/>
  </p:normalViewPr>
  <p:slideViewPr>
    <p:cSldViewPr>
      <p:cViewPr varScale="1">
        <p:scale>
          <a:sx n="105" d="100"/>
          <a:sy n="105" d="100"/>
        </p:scale>
        <p:origin x="-175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5B533-8089-480F-9A35-E132A4BFA788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16D39-A65B-4ECB-98CB-A84AC7DC19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5B533-8089-480F-9A35-E132A4BFA788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16D39-A65B-4ECB-98CB-A84AC7DC19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5B533-8089-480F-9A35-E132A4BFA788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16D39-A65B-4ECB-98CB-A84AC7DC19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5B533-8089-480F-9A35-E132A4BFA788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16D39-A65B-4ECB-98CB-A84AC7DC19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5B533-8089-480F-9A35-E132A4BFA788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16D39-A65B-4ECB-98CB-A84AC7DC19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5B533-8089-480F-9A35-E132A4BFA788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16D39-A65B-4ECB-98CB-A84AC7DC19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5B533-8089-480F-9A35-E132A4BFA788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16D39-A65B-4ECB-98CB-A84AC7DC19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5B533-8089-480F-9A35-E132A4BFA788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16D39-A65B-4ECB-98CB-A84AC7DC19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5B533-8089-480F-9A35-E132A4BFA788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16D39-A65B-4ECB-98CB-A84AC7DC19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5B533-8089-480F-9A35-E132A4BFA788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16D39-A65B-4ECB-98CB-A84AC7DC19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5B533-8089-480F-9A35-E132A4BFA788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16D39-A65B-4ECB-98CB-A84AC7DC19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65B533-8089-480F-9A35-E132A4BFA788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216D39-A65B-4ECB-98CB-A84AC7DC19F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Lord, I hear of show’rs of blessing.jpg"/>
          <p:cNvPicPr>
            <a:picLocks noChangeAspect="1"/>
          </p:cNvPicPr>
          <p:nvPr userDrawn="1"/>
        </p:nvPicPr>
        <p:blipFill>
          <a:blip r:embed="rId13">
            <a:lum bright="5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0" y="152399"/>
            <a:ext cx="6553200" cy="457201"/>
          </a:xfrm>
        </p:spPr>
        <p:txBody>
          <a:bodyPr>
            <a:normAutofit fontScale="90000"/>
          </a:bodyPr>
          <a:lstStyle/>
          <a:p>
            <a:r>
              <a:rPr lang="nl-NL" b="1" dirty="0" smtClean="0"/>
              <a:t>Heer, ek hoor die </a:t>
            </a:r>
            <a:r>
              <a:rPr lang="nl-NL" b="1" dirty="0" smtClean="0"/>
              <a:t>seënstrome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1447800"/>
            <a:ext cx="3200400" cy="3886200"/>
          </a:xfrm>
        </p:spPr>
        <p:txBody>
          <a:bodyPr numCol="1">
            <a:noAutofit/>
          </a:bodyPr>
          <a:lstStyle/>
          <a:p>
            <a:pPr algn="l"/>
            <a:r>
              <a:rPr lang="nl-NL" sz="1600" b="1" dirty="0" smtClean="0">
                <a:solidFill>
                  <a:schemeClr val="tx1"/>
                </a:solidFill>
              </a:rPr>
              <a:t>1. Heer, ek hoor die seënstrome</a:t>
            </a:r>
          </a:p>
          <a:p>
            <a:pPr algn="l"/>
            <a:r>
              <a:rPr lang="nl-NL" sz="1600" b="1" dirty="0" smtClean="0">
                <a:solidFill>
                  <a:schemeClr val="tx1"/>
                </a:solidFill>
              </a:rPr>
              <a:t>  Stort U uit so  ryk rn  vol en vry,</a:t>
            </a:r>
          </a:p>
          <a:p>
            <a:pPr algn="l"/>
            <a:r>
              <a:rPr lang="nl-NL" sz="1600" b="1" dirty="0" smtClean="0">
                <a:solidFill>
                  <a:schemeClr val="tx1"/>
                </a:solidFill>
              </a:rPr>
              <a:t>  Les dan ook my dors volkme</a:t>
            </a:r>
          </a:p>
          <a:p>
            <a:pPr algn="l"/>
            <a:r>
              <a:rPr lang="nl-NL" sz="1600" b="1" dirty="0" smtClean="0">
                <a:solidFill>
                  <a:schemeClr val="tx1"/>
                </a:solidFill>
              </a:rPr>
              <a:t>  </a:t>
            </a:r>
            <a:r>
              <a:rPr lang="nl-NL" sz="1600" b="1" dirty="0" smtClean="0">
                <a:solidFill>
                  <a:schemeClr val="tx1"/>
                </a:solidFill>
              </a:rPr>
              <a:t>Stort tog </a:t>
            </a:r>
            <a:r>
              <a:rPr lang="nl-NL" sz="1600" b="1" dirty="0" smtClean="0">
                <a:solidFill>
                  <a:schemeClr val="tx1"/>
                </a:solidFill>
              </a:rPr>
              <a:t>druppels ook op my</a:t>
            </a:r>
          </a:p>
          <a:p>
            <a:pPr algn="l"/>
            <a:r>
              <a:rPr lang="nl-NL" sz="1600" b="1" dirty="0" smtClean="0">
                <a:solidFill>
                  <a:schemeClr val="tx1"/>
                </a:solidFill>
              </a:rPr>
              <a:t>  Ook op my, ook op my!</a:t>
            </a:r>
          </a:p>
          <a:p>
            <a:pPr algn="l"/>
            <a:r>
              <a:rPr lang="nl-NL" sz="1600" b="1" dirty="0" smtClean="0">
                <a:solidFill>
                  <a:schemeClr val="tx1"/>
                </a:solidFill>
              </a:rPr>
              <a:t>  </a:t>
            </a:r>
            <a:r>
              <a:rPr lang="nl-NL" sz="1600" b="1" dirty="0" smtClean="0">
                <a:solidFill>
                  <a:schemeClr val="tx1"/>
                </a:solidFill>
              </a:rPr>
              <a:t>S</a:t>
            </a:r>
            <a:r>
              <a:rPr lang="nl-NL" sz="1600" b="1" dirty="0" smtClean="0">
                <a:solidFill>
                  <a:schemeClr val="tx1"/>
                </a:solidFill>
              </a:rPr>
              <a:t>tort tog druppels ook op my. </a:t>
            </a:r>
          </a:p>
          <a:p>
            <a:pPr algn="l"/>
            <a:endParaRPr lang="nl-NL" sz="1600" b="1" dirty="0" smtClean="0">
              <a:solidFill>
                <a:schemeClr val="tx1"/>
              </a:solidFill>
            </a:endParaRPr>
          </a:p>
          <a:p>
            <a:pPr algn="l"/>
            <a:r>
              <a:rPr lang="nl-NL" sz="1600" b="1" dirty="0" smtClean="0">
                <a:solidFill>
                  <a:schemeClr val="tx1"/>
                </a:solidFill>
              </a:rPr>
              <a:t>2. Liefde Gods </a:t>
            </a:r>
            <a:r>
              <a:rPr lang="nl-NL" sz="1600" b="1" dirty="0" smtClean="0">
                <a:solidFill>
                  <a:schemeClr val="tx1"/>
                </a:solidFill>
              </a:rPr>
              <a:t>so </a:t>
            </a:r>
            <a:r>
              <a:rPr lang="nl-NL" sz="1600" b="1" dirty="0" smtClean="0">
                <a:solidFill>
                  <a:schemeClr val="tx1"/>
                </a:solidFill>
              </a:rPr>
              <a:t>rein en </a:t>
            </a:r>
            <a:r>
              <a:rPr lang="nl-NL" sz="1600" b="1" dirty="0" smtClean="0">
                <a:solidFill>
                  <a:schemeClr val="tx1"/>
                </a:solidFill>
              </a:rPr>
              <a:t>heilig,</a:t>
            </a:r>
          </a:p>
          <a:p>
            <a:pPr algn="l"/>
            <a:r>
              <a:rPr lang="nl-NL" sz="1600" b="1" dirty="0" smtClean="0">
                <a:solidFill>
                  <a:schemeClr val="tx1"/>
                </a:solidFill>
              </a:rPr>
              <a:t>   Christus </a:t>
            </a:r>
            <a:r>
              <a:rPr lang="nl-NL" sz="1600" b="1" dirty="0" smtClean="0">
                <a:solidFill>
                  <a:schemeClr val="tx1"/>
                </a:solidFill>
              </a:rPr>
              <a:t>bloed so </a:t>
            </a:r>
            <a:r>
              <a:rPr lang="nl-NL" sz="1600" b="1" dirty="0" smtClean="0">
                <a:solidFill>
                  <a:schemeClr val="tx1"/>
                </a:solidFill>
              </a:rPr>
              <a:t>ryk en vry!</a:t>
            </a:r>
          </a:p>
          <a:p>
            <a:pPr algn="l"/>
            <a:r>
              <a:rPr lang="nl-NL" sz="1600" b="1" dirty="0" smtClean="0">
                <a:solidFill>
                  <a:schemeClr val="tx1"/>
                </a:solidFill>
              </a:rPr>
              <a:t>   Gods </a:t>
            </a:r>
            <a:r>
              <a:rPr lang="nl-NL" sz="1600" b="1" dirty="0" smtClean="0">
                <a:solidFill>
                  <a:schemeClr val="tx1"/>
                </a:solidFill>
              </a:rPr>
              <a:t>genades so oneindig,</a:t>
            </a:r>
            <a:endParaRPr lang="nl-NL" sz="1600" b="1" dirty="0" smtClean="0">
              <a:solidFill>
                <a:schemeClr val="tx1"/>
              </a:solidFill>
            </a:endParaRPr>
          </a:p>
          <a:p>
            <a:pPr algn="l"/>
            <a:r>
              <a:rPr lang="nl-NL" sz="1600" b="1" dirty="0" smtClean="0">
                <a:solidFill>
                  <a:schemeClr val="tx1"/>
                </a:solidFill>
              </a:rPr>
              <a:t>   Word verheerlik ook in </a:t>
            </a:r>
            <a:r>
              <a:rPr lang="nl-NL" sz="1600" b="1" dirty="0" smtClean="0">
                <a:solidFill>
                  <a:schemeClr val="tx1"/>
                </a:solidFill>
              </a:rPr>
              <a:t>my</a:t>
            </a:r>
            <a:endParaRPr lang="nl-NL" sz="1600" b="1" dirty="0" smtClean="0">
              <a:solidFill>
                <a:schemeClr val="tx1"/>
              </a:solidFill>
            </a:endParaRPr>
          </a:p>
          <a:p>
            <a:pPr algn="l"/>
            <a:r>
              <a:rPr lang="nl-NL" sz="1600" b="1" dirty="0" smtClean="0">
                <a:solidFill>
                  <a:schemeClr val="tx1"/>
                </a:solidFill>
              </a:rPr>
              <a:t>   </a:t>
            </a:r>
            <a:r>
              <a:rPr lang="nl-NL" sz="1600" b="1" dirty="0" smtClean="0">
                <a:solidFill>
                  <a:schemeClr val="tx1"/>
                </a:solidFill>
              </a:rPr>
              <a:t>Ook </a:t>
            </a:r>
            <a:r>
              <a:rPr lang="nl-NL" sz="1600" b="1" dirty="0" smtClean="0">
                <a:solidFill>
                  <a:schemeClr val="tx1"/>
                </a:solidFill>
              </a:rPr>
              <a:t>in </a:t>
            </a:r>
            <a:r>
              <a:rPr lang="nl-NL" sz="1600" b="1" dirty="0" smtClean="0">
                <a:solidFill>
                  <a:schemeClr val="tx1"/>
                </a:solidFill>
              </a:rPr>
              <a:t>my, ook </a:t>
            </a:r>
            <a:r>
              <a:rPr lang="nl-NL" sz="1600" b="1" dirty="0" smtClean="0">
                <a:solidFill>
                  <a:schemeClr val="tx1"/>
                </a:solidFill>
              </a:rPr>
              <a:t>in </a:t>
            </a:r>
            <a:r>
              <a:rPr lang="nl-NL" sz="1600" b="1" dirty="0" smtClean="0">
                <a:solidFill>
                  <a:schemeClr val="tx1"/>
                </a:solidFill>
              </a:rPr>
              <a:t>my</a:t>
            </a:r>
            <a:r>
              <a:rPr lang="nl-NL" sz="1600" b="1" dirty="0" smtClean="0">
                <a:solidFill>
                  <a:schemeClr val="tx1"/>
                </a:solidFill>
              </a:rPr>
              <a:t>!</a:t>
            </a:r>
            <a:endParaRPr lang="nl-NL" sz="1600" b="1" dirty="0" smtClean="0">
              <a:solidFill>
                <a:schemeClr val="tx1"/>
              </a:solidFill>
            </a:endParaRPr>
          </a:p>
          <a:p>
            <a:pPr algn="l"/>
            <a:r>
              <a:rPr lang="nl-NL" sz="1600" b="1" dirty="0" smtClean="0">
                <a:solidFill>
                  <a:schemeClr val="tx1"/>
                </a:solidFill>
              </a:rPr>
              <a:t>   Word verheerlik ook in my</a:t>
            </a:r>
            <a:r>
              <a:rPr lang="nl-NL" sz="1600" b="1" dirty="0" smtClean="0">
                <a:solidFill>
                  <a:schemeClr val="tx1"/>
                </a:solidFill>
              </a:rPr>
              <a:t>!</a:t>
            </a:r>
            <a:endParaRPr lang="nl-NL" sz="16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101</Words>
  <Application>Microsoft Office PowerPoint</Application>
  <PresentationFormat>On-screen Show (4:3)</PresentationFormat>
  <Paragraphs>14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Heer, ek hoor die seënstrome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Heer, ek hoor die seënstrome afrikaans</dc:title>
  <dc:creator>admin</dc:creator>
  <cp:lastModifiedBy>admin</cp:lastModifiedBy>
  <cp:revision>11</cp:revision>
  <dcterms:created xsi:type="dcterms:W3CDTF">2026-09-28T20:45:56Z</dcterms:created>
  <dcterms:modified xsi:type="dcterms:W3CDTF">2026-09-30T18:07:39Z</dcterms:modified>
</cp:coreProperties>
</file>