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-180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C0CAB-4912-44EE-BC72-4CA089642998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6210D-459F-4273-BBD1-7A5E9B1AA1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C0CAB-4912-44EE-BC72-4CA089642998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6210D-459F-4273-BBD1-7A5E9B1AA1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C0CAB-4912-44EE-BC72-4CA089642998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6210D-459F-4273-BBD1-7A5E9B1AA1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C0CAB-4912-44EE-BC72-4CA089642998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6210D-459F-4273-BBD1-7A5E9B1AA1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C0CAB-4912-44EE-BC72-4CA089642998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6210D-459F-4273-BBD1-7A5E9B1AA1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C0CAB-4912-44EE-BC72-4CA089642998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6210D-459F-4273-BBD1-7A5E9B1AA1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C0CAB-4912-44EE-BC72-4CA089642998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6210D-459F-4273-BBD1-7A5E9B1AA1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C0CAB-4912-44EE-BC72-4CA089642998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6210D-459F-4273-BBD1-7A5E9B1AA1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C0CAB-4912-44EE-BC72-4CA089642998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6210D-459F-4273-BBD1-7A5E9B1AA1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C0CAB-4912-44EE-BC72-4CA089642998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6210D-459F-4273-BBD1-7A5E9B1AA1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C0CAB-4912-44EE-BC72-4CA089642998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6210D-459F-4273-BBD1-7A5E9B1AA1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EC0CAB-4912-44EE-BC72-4CA089642998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86210D-459F-4273-BBD1-7A5E9B1AA114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Sing Hallelujah To The Lord.jpg"/>
          <p:cNvPicPr>
            <a:picLocks noChangeAspect="1"/>
          </p:cNvPicPr>
          <p:nvPr userDrawn="1"/>
        </p:nvPicPr>
        <p:blipFill>
          <a:blip r:embed="rId13">
            <a:lum bright="4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90800" y="228600"/>
            <a:ext cx="3886200" cy="381000"/>
          </a:xfrm>
        </p:spPr>
        <p:txBody>
          <a:bodyPr>
            <a:normAutofit fontScale="90000"/>
          </a:bodyPr>
          <a:lstStyle/>
          <a:p>
            <a:r>
              <a:rPr lang="en-US" b="1" dirty="0" err="1" smtClean="0"/>
              <a:t>Hát</a:t>
            </a:r>
            <a:r>
              <a:rPr lang="en-US" b="1" dirty="0" smtClean="0"/>
              <a:t> </a:t>
            </a:r>
            <a:r>
              <a:rPr lang="en-US" b="1" dirty="0" err="1"/>
              <a:t>Lên</a:t>
            </a:r>
            <a:r>
              <a:rPr lang="en-US" b="1" dirty="0"/>
              <a:t> </a:t>
            </a:r>
            <a:r>
              <a:rPr lang="en-US" b="1" dirty="0" err="1"/>
              <a:t>Halelugia</a:t>
            </a:r>
            <a:r>
              <a:rPr lang="en-US" b="1" dirty="0"/>
              <a:t>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159" y="1447800"/>
            <a:ext cx="9220200" cy="1371600"/>
          </a:xfrm>
        </p:spPr>
        <p:txBody>
          <a:bodyPr numCol="3">
            <a:noAutofit/>
          </a:bodyPr>
          <a:lstStyle/>
          <a:p>
            <a:pPr algn="l"/>
            <a:r>
              <a:rPr lang="vi-VN" sz="1200" b="1" dirty="0" smtClean="0">
                <a:solidFill>
                  <a:schemeClr val="tx1"/>
                </a:solidFill>
              </a:rPr>
              <a:t>1. </a:t>
            </a:r>
            <a:r>
              <a:rPr lang="vi-VN" sz="1200" b="1" dirty="0" smtClean="0">
                <a:solidFill>
                  <a:schemeClr val="tx1"/>
                </a:solidFill>
              </a:rPr>
              <a:t>Hát lên ca vang Halêlugia</a:t>
            </a:r>
          </a:p>
          <a:p>
            <a:pPr algn="l"/>
            <a:r>
              <a:rPr lang="vi-VN" sz="1200" b="1" dirty="0" smtClean="0">
                <a:solidFill>
                  <a:schemeClr val="tx1"/>
                </a:solidFill>
              </a:rPr>
              <a:t>Ơn Giê-xu quá sâu rộng mêng mông</a:t>
            </a:r>
          </a:p>
          <a:p>
            <a:pPr algn="l"/>
            <a:r>
              <a:rPr lang="vi-VN" sz="1200" b="1" dirty="0" smtClean="0">
                <a:solidFill>
                  <a:schemeClr val="tx1"/>
                </a:solidFill>
              </a:rPr>
              <a:t>Tình thương Chúa vững bền</a:t>
            </a:r>
          </a:p>
          <a:p>
            <a:pPr algn="l"/>
            <a:r>
              <a:rPr lang="vi-VN" sz="1200" b="1" dirty="0" smtClean="0">
                <a:solidFill>
                  <a:schemeClr val="tx1"/>
                </a:solidFill>
              </a:rPr>
              <a:t>Hằng chăm sóc mỗi ngày</a:t>
            </a:r>
          </a:p>
          <a:p>
            <a:pPr algn="l"/>
            <a:r>
              <a:rPr lang="vi-VN" sz="1200" b="1" dirty="0" smtClean="0">
                <a:solidFill>
                  <a:schemeClr val="tx1"/>
                </a:solidFill>
              </a:rPr>
              <a:t>Hát lên ca vang Halêlugia</a:t>
            </a:r>
          </a:p>
          <a:p>
            <a:pPr algn="l"/>
            <a:endParaRPr lang="vi-VN" sz="1200" b="1" dirty="0" smtClean="0">
              <a:solidFill>
                <a:schemeClr val="tx1"/>
              </a:solidFill>
            </a:endParaRPr>
          </a:p>
          <a:p>
            <a:pPr algn="l"/>
            <a:r>
              <a:rPr lang="vi-VN" sz="1200" b="1" dirty="0" smtClean="0">
                <a:solidFill>
                  <a:schemeClr val="tx1"/>
                </a:solidFill>
              </a:rPr>
              <a:t>2</a:t>
            </a:r>
            <a:r>
              <a:rPr lang="vi-VN" sz="1200" b="1" dirty="0" smtClean="0">
                <a:solidFill>
                  <a:schemeClr val="tx1"/>
                </a:solidFill>
              </a:rPr>
              <a:t>. Halêlugia ca ngợi Chúa tôi</a:t>
            </a:r>
          </a:p>
          <a:p>
            <a:pPr algn="l"/>
            <a:r>
              <a:rPr lang="vi-VN" sz="1200" b="1" dirty="0" smtClean="0">
                <a:solidFill>
                  <a:schemeClr val="tx1"/>
                </a:solidFill>
              </a:rPr>
              <a:t>Yêu người nên Chúa xa lìa ngôi cao</a:t>
            </a:r>
          </a:p>
          <a:p>
            <a:pPr algn="l"/>
            <a:r>
              <a:rPr lang="vi-VN" sz="1200" b="1" dirty="0" smtClean="0">
                <a:solidFill>
                  <a:schemeClr val="tx1"/>
                </a:solidFill>
              </a:rPr>
              <a:t>Vào dương thế ô tội</a:t>
            </a:r>
          </a:p>
          <a:p>
            <a:pPr algn="l"/>
            <a:r>
              <a:rPr lang="vi-VN" sz="1200" b="1" dirty="0" smtClean="0">
                <a:solidFill>
                  <a:schemeClr val="tx1"/>
                </a:solidFill>
              </a:rPr>
              <a:t>Dùng ân điển cứu người</a:t>
            </a:r>
          </a:p>
          <a:p>
            <a:pPr algn="l"/>
            <a:r>
              <a:rPr lang="vi-VN" sz="1200" b="1" dirty="0" smtClean="0">
                <a:solidFill>
                  <a:schemeClr val="tx1"/>
                </a:solidFill>
              </a:rPr>
              <a:t>Hát lên ca vang </a:t>
            </a:r>
            <a:r>
              <a:rPr lang="vi-VN" sz="1200" b="1" dirty="0" smtClean="0">
                <a:solidFill>
                  <a:schemeClr val="tx1"/>
                </a:solidFill>
              </a:rPr>
              <a:t>Ha-lê-lu-gia</a:t>
            </a:r>
            <a:endParaRPr lang="en-US" sz="1200" b="1" dirty="0" smtClean="0">
              <a:solidFill>
                <a:schemeClr val="tx1"/>
              </a:solidFill>
            </a:endParaRPr>
          </a:p>
          <a:p>
            <a:pPr algn="l"/>
            <a:endParaRPr lang="vi-VN" sz="1200" b="1" dirty="0" smtClean="0">
              <a:solidFill>
                <a:schemeClr val="tx1"/>
              </a:solidFill>
            </a:endParaRPr>
          </a:p>
          <a:p>
            <a:pPr algn="l"/>
            <a:r>
              <a:rPr lang="vi-VN" sz="1200" b="1" dirty="0" smtClean="0">
                <a:solidFill>
                  <a:schemeClr val="tx1"/>
                </a:solidFill>
              </a:rPr>
              <a:t>3</a:t>
            </a:r>
            <a:r>
              <a:rPr lang="vi-VN" sz="1200" b="1" dirty="0" smtClean="0">
                <a:solidFill>
                  <a:schemeClr val="tx1"/>
                </a:solidFill>
              </a:rPr>
              <a:t>. Hát lên ca vang Halêlugia</a:t>
            </a:r>
          </a:p>
          <a:p>
            <a:pPr algn="l"/>
            <a:r>
              <a:rPr lang="vi-VN" sz="1200" b="1" dirty="0" smtClean="0">
                <a:solidFill>
                  <a:schemeClr val="tx1"/>
                </a:solidFill>
              </a:rPr>
              <a:t>Muôn người trên đất mau cùng tung hô</a:t>
            </a:r>
          </a:p>
          <a:p>
            <a:pPr algn="l"/>
            <a:r>
              <a:rPr lang="vi-VN" sz="1200" b="1" dirty="0" smtClean="0">
                <a:solidFill>
                  <a:schemeClr val="tx1"/>
                </a:solidFill>
              </a:rPr>
              <a:t>Niềm vui lớn dâng trào</a:t>
            </a:r>
          </a:p>
          <a:p>
            <a:pPr algn="l"/>
            <a:r>
              <a:rPr lang="vi-VN" sz="1200" b="1" dirty="0" smtClean="0">
                <a:solidFill>
                  <a:schemeClr val="tx1"/>
                </a:solidFill>
              </a:rPr>
              <a:t>Lòng hoan hỉ vô bờ</a:t>
            </a:r>
          </a:p>
          <a:p>
            <a:pPr algn="l"/>
            <a:r>
              <a:rPr lang="vi-VN" sz="1200" b="1" dirty="0" smtClean="0">
                <a:solidFill>
                  <a:schemeClr val="tx1"/>
                </a:solidFill>
              </a:rPr>
              <a:t>Hát lên ca vang </a:t>
            </a:r>
            <a:r>
              <a:rPr lang="vi-VN" sz="1200" b="1" dirty="0" smtClean="0">
                <a:solidFill>
                  <a:schemeClr val="tx1"/>
                </a:solidFill>
              </a:rPr>
              <a:t>Halêlugia</a:t>
            </a:r>
            <a:endParaRPr lang="en-US" sz="1200" b="1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456</TotalTime>
  <Words>92</Words>
  <Application>Microsoft Office PowerPoint</Application>
  <PresentationFormat>On-screen Show (4:3)</PresentationFormat>
  <Paragraphs>18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Hát Lên Halelugia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Hát Lên HaLêLuGia viet</dc:title>
  <dc:creator>admin</dc:creator>
  <cp:lastModifiedBy>admin</cp:lastModifiedBy>
  <cp:revision>6</cp:revision>
  <dcterms:created xsi:type="dcterms:W3CDTF">2026-09-15T15:29:28Z</dcterms:created>
  <dcterms:modified xsi:type="dcterms:W3CDTF">2026-09-17T20:32:20Z</dcterms:modified>
</cp:coreProperties>
</file>