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91A09-8222-41F9-B509-9D88D28B47CC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C1CB-4DDB-48BF-B1DC-F9C742BCED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91A09-8222-41F9-B509-9D88D28B47CC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C1CB-4DDB-48BF-B1DC-F9C742BCED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91A09-8222-41F9-B509-9D88D28B47CC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C1CB-4DDB-48BF-B1DC-F9C742BCED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91A09-8222-41F9-B509-9D88D28B47CC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C1CB-4DDB-48BF-B1DC-F9C742BCED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91A09-8222-41F9-B509-9D88D28B47CC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C1CB-4DDB-48BF-B1DC-F9C742BCED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91A09-8222-41F9-B509-9D88D28B47CC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C1CB-4DDB-48BF-B1DC-F9C742BCED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91A09-8222-41F9-B509-9D88D28B47CC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C1CB-4DDB-48BF-B1DC-F9C742BCED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91A09-8222-41F9-B509-9D88D28B47CC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C1CB-4DDB-48BF-B1DC-F9C742BCED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91A09-8222-41F9-B509-9D88D28B47CC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C1CB-4DDB-48BF-B1DC-F9C742BCED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91A09-8222-41F9-B509-9D88D28B47CC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C1CB-4DDB-48BF-B1DC-F9C742BCED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91A09-8222-41F9-B509-9D88D28B47CC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C1CB-4DDB-48BF-B1DC-F9C742BCED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91A09-8222-41F9-B509-9D88D28B47CC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AC1CB-4DDB-48BF-B1DC-F9C742BCEDF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oldiers of Christ, arise4.jpg"/>
          <p:cNvPicPr>
            <a:picLocks noChangeAspect="1"/>
          </p:cNvPicPr>
          <p:nvPr userDrawn="1"/>
        </p:nvPicPr>
        <p:blipFill>
          <a:blip r:embed="rId13">
            <a:lum bright="5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0" y="228601"/>
            <a:ext cx="3886200" cy="5334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Eu</a:t>
            </a:r>
            <a:r>
              <a:rPr lang="en-US" b="1" dirty="0" smtClean="0"/>
              <a:t>, </a:t>
            </a:r>
            <a:r>
              <a:rPr lang="en-US" b="1" dirty="0" err="1" smtClean="0"/>
              <a:t>na</a:t>
            </a:r>
            <a:r>
              <a:rPr lang="en-US" b="1" dirty="0" smtClean="0"/>
              <a:t> </a:t>
            </a:r>
            <a:r>
              <a:rPr lang="en-US" b="1" dirty="0" err="1" smtClean="0"/>
              <a:t>koa</a:t>
            </a:r>
            <a:r>
              <a:rPr lang="en-US" b="1" dirty="0" smtClean="0"/>
              <a:t> o </a:t>
            </a:r>
            <a:r>
              <a:rPr lang="en-US" b="1" dirty="0" err="1" smtClean="0"/>
              <a:t>Iesu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1219200"/>
            <a:ext cx="10058400" cy="4191000"/>
          </a:xfrm>
        </p:spPr>
        <p:txBody>
          <a:bodyPr numCol="2">
            <a:noAutofit/>
          </a:bodyPr>
          <a:lstStyle/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1. </a:t>
            </a:r>
            <a:r>
              <a:rPr lang="en-US" sz="1600" b="1" dirty="0" err="1" smtClean="0">
                <a:solidFill>
                  <a:schemeClr val="tx1"/>
                </a:solidFill>
              </a:rPr>
              <a:t>Eu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na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koa</a:t>
            </a:r>
            <a:r>
              <a:rPr lang="en-US" sz="1600" b="1" dirty="0" smtClean="0">
                <a:solidFill>
                  <a:schemeClr val="tx1"/>
                </a:solidFill>
              </a:rPr>
              <a:t> o </a:t>
            </a:r>
            <a:r>
              <a:rPr lang="en-US" sz="1600" b="1" dirty="0" err="1" smtClean="0">
                <a:solidFill>
                  <a:schemeClr val="tx1"/>
                </a:solidFill>
              </a:rPr>
              <a:t>Iesu</a:t>
            </a:r>
            <a:r>
              <a:rPr lang="en-US" sz="1600" b="1" dirty="0" smtClean="0">
                <a:solidFill>
                  <a:schemeClr val="tx1"/>
                </a:solidFill>
              </a:rPr>
              <a:t> ;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Me ka </a:t>
            </a:r>
            <a:r>
              <a:rPr lang="en-US" sz="1600" b="1" dirty="0" err="1" smtClean="0">
                <a:solidFill>
                  <a:schemeClr val="tx1"/>
                </a:solidFill>
              </a:rPr>
              <a:t>oi</a:t>
            </a:r>
            <a:r>
              <a:rPr lang="en-US" sz="1600" b="1" dirty="0" smtClean="0">
                <a:solidFill>
                  <a:schemeClr val="tx1"/>
                </a:solidFill>
              </a:rPr>
              <a:t> e </a:t>
            </a:r>
            <a:r>
              <a:rPr lang="en-US" sz="1600" b="1" dirty="0" err="1" smtClean="0">
                <a:solidFill>
                  <a:schemeClr val="tx1"/>
                </a:solidFill>
              </a:rPr>
              <a:t>kukuku</a:t>
            </a:r>
            <a:r>
              <a:rPr lang="en-US" sz="1600" b="1" dirty="0" smtClean="0">
                <a:solidFill>
                  <a:schemeClr val="tx1"/>
                </a:solidFill>
              </a:rPr>
              <a:t> ;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Hele</a:t>
            </a:r>
            <a:r>
              <a:rPr lang="en-US" sz="1600" b="1" dirty="0" smtClean="0">
                <a:solidFill>
                  <a:schemeClr val="tx1"/>
                </a:solidFill>
              </a:rPr>
              <a:t> like, </a:t>
            </a:r>
            <a:r>
              <a:rPr lang="en-US" sz="1600" b="1" dirty="0" err="1" smtClean="0">
                <a:solidFill>
                  <a:schemeClr val="tx1"/>
                </a:solidFill>
              </a:rPr>
              <a:t>hahai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pu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Ia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Lunakanawai</a:t>
            </a:r>
            <a:r>
              <a:rPr lang="en-US" sz="1600" b="1" dirty="0" smtClean="0">
                <a:solidFill>
                  <a:schemeClr val="tx1"/>
                </a:solidFill>
              </a:rPr>
              <a:t> :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Oia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ke</a:t>
            </a:r>
            <a:r>
              <a:rPr lang="en-US" sz="1600" b="1" dirty="0" smtClean="0">
                <a:solidFill>
                  <a:schemeClr val="tx1"/>
                </a:solidFill>
              </a:rPr>
              <a:t> '</a:t>
            </a:r>
            <a:r>
              <a:rPr lang="en-US" sz="1600" b="1" dirty="0" err="1" smtClean="0">
                <a:solidFill>
                  <a:schemeClr val="tx1"/>
                </a:solidFill>
              </a:rPr>
              <a:t>Lii</a:t>
            </a:r>
            <a:r>
              <a:rPr lang="en-US" sz="1600" b="1" dirty="0" smtClean="0">
                <a:solidFill>
                  <a:schemeClr val="tx1"/>
                </a:solidFill>
              </a:rPr>
              <a:t> no </a:t>
            </a:r>
            <a:r>
              <a:rPr lang="en-US" sz="1600" b="1" dirty="0" err="1" smtClean="0">
                <a:solidFill>
                  <a:schemeClr val="tx1"/>
                </a:solidFill>
              </a:rPr>
              <a:t>oukou</a:t>
            </a:r>
            <a:r>
              <a:rPr lang="en-US" sz="1600" b="1" dirty="0" smtClean="0">
                <a:solidFill>
                  <a:schemeClr val="tx1"/>
                </a:solidFill>
              </a:rPr>
              <a:t> ; 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Kei ka </a:t>
            </a:r>
            <a:r>
              <a:rPr lang="en-US" sz="1600" b="1" dirty="0" err="1" smtClean="0">
                <a:solidFill>
                  <a:schemeClr val="tx1"/>
                </a:solidFill>
              </a:rPr>
              <a:t>pono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ona</a:t>
            </a:r>
            <a:r>
              <a:rPr lang="en-US" sz="1600" b="1" dirty="0" smtClean="0">
                <a:solidFill>
                  <a:schemeClr val="tx1"/>
                </a:solidFill>
              </a:rPr>
              <a:t> no,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Kau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nia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oukou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mau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poo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I lei e </a:t>
            </a:r>
            <a:r>
              <a:rPr lang="en-US" sz="1600" b="1" dirty="0" err="1" smtClean="0">
                <a:solidFill>
                  <a:schemeClr val="tx1"/>
                </a:solidFill>
              </a:rPr>
              <a:t>nani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ai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2. </a:t>
            </a:r>
            <a:r>
              <a:rPr lang="en-US" sz="1600" b="1" dirty="0" err="1" smtClean="0">
                <a:solidFill>
                  <a:schemeClr val="tx1"/>
                </a:solidFill>
              </a:rPr>
              <a:t>Lanakila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kainahao</a:t>
            </a:r>
            <a:r>
              <a:rPr lang="en-US" sz="1600" b="1" dirty="0" smtClean="0">
                <a:solidFill>
                  <a:schemeClr val="tx1"/>
                </a:solidFill>
              </a:rPr>
              <a:t> !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Auhee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ia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ia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ko</a:t>
            </a:r>
            <a:r>
              <a:rPr lang="en-US" sz="1600" b="1" dirty="0" smtClean="0">
                <a:solidFill>
                  <a:schemeClr val="tx1"/>
                </a:solidFill>
              </a:rPr>
              <a:t> ka </a:t>
            </a:r>
            <a:r>
              <a:rPr lang="en-US" sz="1600" b="1" dirty="0" err="1" smtClean="0">
                <a:solidFill>
                  <a:schemeClr val="tx1"/>
                </a:solidFill>
              </a:rPr>
              <a:t>po</a:t>
            </a:r>
            <a:r>
              <a:rPr lang="en-US" sz="1600" b="1" dirty="0" smtClean="0">
                <a:solidFill>
                  <a:schemeClr val="tx1"/>
                </a:solidFill>
              </a:rPr>
              <a:t> ;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Hee</a:t>
            </a:r>
            <a:r>
              <a:rPr lang="en-US" sz="1600" b="1" dirty="0" smtClean="0">
                <a:solidFill>
                  <a:schemeClr val="tx1"/>
                </a:solidFill>
              </a:rPr>
              <a:t> ka </a:t>
            </a:r>
            <a:r>
              <a:rPr lang="en-US" sz="1600" b="1" dirty="0" err="1" smtClean="0">
                <a:solidFill>
                  <a:schemeClr val="tx1"/>
                </a:solidFill>
              </a:rPr>
              <a:t>lua-kupapau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I </a:t>
            </a:r>
            <a:r>
              <a:rPr lang="en-US" sz="1600" b="1" dirty="0" err="1" smtClean="0">
                <a:solidFill>
                  <a:schemeClr val="tx1"/>
                </a:solidFill>
              </a:rPr>
              <a:t>kona</a:t>
            </a:r>
            <a:r>
              <a:rPr lang="en-US" sz="1600" b="1" dirty="0" smtClean="0">
                <a:solidFill>
                  <a:schemeClr val="tx1"/>
                </a:solidFill>
              </a:rPr>
              <a:t> kea e :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No </a:t>
            </a:r>
            <a:r>
              <a:rPr lang="en-US" sz="1600" b="1" dirty="0" err="1" smtClean="0">
                <a:solidFill>
                  <a:schemeClr val="tx1"/>
                </a:solidFill>
              </a:rPr>
              <a:t>oukou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ia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alakai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Ke</a:t>
            </a:r>
            <a:r>
              <a:rPr lang="en-US" sz="1600" b="1" dirty="0" smtClean="0">
                <a:solidFill>
                  <a:schemeClr val="tx1"/>
                </a:solidFill>
              </a:rPr>
              <a:t> '</a:t>
            </a:r>
            <a:r>
              <a:rPr lang="en-US" sz="1600" b="1" dirty="0" err="1" smtClean="0">
                <a:solidFill>
                  <a:schemeClr val="tx1"/>
                </a:solidFill>
              </a:rPr>
              <a:t>Lii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lanakila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ai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Kei ka </a:t>
            </a:r>
            <a:r>
              <a:rPr lang="en-US" sz="1600" b="1" dirty="0" err="1" smtClean="0">
                <a:solidFill>
                  <a:schemeClr val="tx1"/>
                </a:solidFill>
              </a:rPr>
              <a:t>Alihi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akamai</a:t>
            </a:r>
            <a:r>
              <a:rPr lang="en-US" sz="1600" b="1" dirty="0" smtClean="0">
                <a:solidFill>
                  <a:schemeClr val="tx1"/>
                </a:solidFill>
              </a:rPr>
              <a:t> !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Puukaua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mana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nei</a:t>
            </a:r>
            <a:r>
              <a:rPr lang="en-US" sz="1600" b="1" dirty="0" smtClean="0">
                <a:solidFill>
                  <a:schemeClr val="tx1"/>
                </a:solidFill>
              </a:rPr>
              <a:t> ! 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3. </a:t>
            </a:r>
            <a:r>
              <a:rPr lang="en-US" sz="1600" b="1" dirty="0" err="1" smtClean="0">
                <a:solidFill>
                  <a:schemeClr val="tx1"/>
                </a:solidFill>
              </a:rPr>
              <a:t>Eu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na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koa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waeia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nei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Pale </a:t>
            </a:r>
            <a:r>
              <a:rPr lang="en-US" sz="1600" b="1" dirty="0" err="1" smtClean="0">
                <a:solidFill>
                  <a:schemeClr val="tx1"/>
                </a:solidFill>
              </a:rPr>
              <a:t>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enemi</a:t>
            </a:r>
            <a:r>
              <a:rPr lang="en-US" sz="1600" b="1" dirty="0" smtClean="0">
                <a:solidFill>
                  <a:schemeClr val="tx1"/>
                </a:solidFill>
              </a:rPr>
              <a:t> ;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Paio</a:t>
            </a:r>
            <a:r>
              <a:rPr lang="en-US" sz="1600" b="1" dirty="0" smtClean="0">
                <a:solidFill>
                  <a:schemeClr val="tx1"/>
                </a:solidFill>
              </a:rPr>
              <a:t> ma ka </a:t>
            </a:r>
            <a:r>
              <a:rPr lang="en-US" sz="1600" b="1" dirty="0" err="1" smtClean="0">
                <a:solidFill>
                  <a:schemeClr val="tx1"/>
                </a:solidFill>
              </a:rPr>
              <a:t>pololei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Mamuli</a:t>
            </a:r>
            <a:r>
              <a:rPr lang="en-US" sz="1600" b="1" dirty="0" smtClean="0">
                <a:solidFill>
                  <a:schemeClr val="tx1"/>
                </a:solidFill>
              </a:rPr>
              <a:t> o </a:t>
            </a:r>
            <a:r>
              <a:rPr lang="en-US" sz="1600" b="1" dirty="0" err="1" smtClean="0">
                <a:solidFill>
                  <a:schemeClr val="tx1"/>
                </a:solidFill>
              </a:rPr>
              <a:t>Iesu</a:t>
            </a:r>
            <a:r>
              <a:rPr lang="en-US" sz="1600" b="1" dirty="0" smtClean="0">
                <a:solidFill>
                  <a:schemeClr val="tx1"/>
                </a:solidFill>
              </a:rPr>
              <a:t> ;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Ma ka </a:t>
            </a:r>
            <a:r>
              <a:rPr lang="en-US" sz="1600" b="1" dirty="0" err="1" smtClean="0">
                <a:solidFill>
                  <a:schemeClr val="tx1"/>
                </a:solidFill>
              </a:rPr>
              <a:t>lani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lelepau</a:t>
            </a:r>
            <a:r>
              <a:rPr lang="en-US" sz="1600" b="1" dirty="0" smtClean="0">
                <a:solidFill>
                  <a:schemeClr val="tx1"/>
                </a:solidFill>
              </a:rPr>
              <a:t> ;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Hehi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ae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keia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ao</a:t>
            </a:r>
            <a:r>
              <a:rPr lang="en-US" sz="1600" b="1" dirty="0" smtClean="0">
                <a:solidFill>
                  <a:schemeClr val="tx1"/>
                </a:solidFill>
              </a:rPr>
              <a:t> ;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Kaua</a:t>
            </a:r>
            <a:r>
              <a:rPr lang="en-US" sz="1600" b="1" dirty="0" smtClean="0">
                <a:solidFill>
                  <a:schemeClr val="tx1"/>
                </a:solidFill>
              </a:rPr>
              <a:t> no </a:t>
            </a:r>
            <a:r>
              <a:rPr lang="en-US" sz="1600" b="1" dirty="0" err="1" smtClean="0">
                <a:solidFill>
                  <a:schemeClr val="tx1"/>
                </a:solidFill>
              </a:rPr>
              <a:t>ke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aupuni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mau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A </a:t>
            </a:r>
            <a:r>
              <a:rPr lang="en-US" sz="1600" b="1" dirty="0" err="1" smtClean="0">
                <a:solidFill>
                  <a:schemeClr val="tx1"/>
                </a:solidFill>
              </a:rPr>
              <a:t>lanakila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pu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4. </a:t>
            </a:r>
            <a:r>
              <a:rPr lang="en-US" sz="1600" b="1" dirty="0" err="1" smtClean="0">
                <a:solidFill>
                  <a:schemeClr val="tx1"/>
                </a:solidFill>
              </a:rPr>
              <a:t>Hoouka</a:t>
            </a:r>
            <a:r>
              <a:rPr lang="en-US" sz="1600" b="1" dirty="0" smtClean="0">
                <a:solidFill>
                  <a:schemeClr val="tx1"/>
                </a:solidFill>
              </a:rPr>
              <a:t>, e </a:t>
            </a:r>
            <a:r>
              <a:rPr lang="en-US" sz="1600" b="1" dirty="0" err="1" smtClean="0">
                <a:solidFill>
                  <a:schemeClr val="tx1"/>
                </a:solidFill>
              </a:rPr>
              <a:t>na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koa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laa</a:t>
            </a:r>
            <a:r>
              <a:rPr lang="en-US" sz="1600" b="1" dirty="0" smtClean="0">
                <a:solidFill>
                  <a:schemeClr val="tx1"/>
                </a:solidFill>
              </a:rPr>
              <a:t> ;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Kinai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ae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na</a:t>
            </a:r>
            <a:r>
              <a:rPr lang="en-US" sz="1600" b="1" dirty="0" smtClean="0">
                <a:solidFill>
                  <a:schemeClr val="tx1"/>
                </a:solidFill>
              </a:rPr>
              <a:t> kina ;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Emi, </a:t>
            </a:r>
            <a:r>
              <a:rPr lang="en-US" sz="1600" b="1" dirty="0" err="1" smtClean="0">
                <a:solidFill>
                  <a:schemeClr val="tx1"/>
                </a:solidFill>
              </a:rPr>
              <a:t>pio</a:t>
            </a:r>
            <a:r>
              <a:rPr lang="en-US" sz="1600" b="1" dirty="0" smtClean="0">
                <a:solidFill>
                  <a:schemeClr val="tx1"/>
                </a:solidFill>
              </a:rPr>
              <a:t> ka </a:t>
            </a:r>
            <a:r>
              <a:rPr lang="en-US" sz="1600" b="1" dirty="0" err="1" smtClean="0">
                <a:solidFill>
                  <a:schemeClr val="tx1"/>
                </a:solidFill>
              </a:rPr>
              <a:t>aia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0 </a:t>
            </a:r>
            <a:r>
              <a:rPr lang="en-US" sz="1600" b="1" dirty="0" err="1" smtClean="0">
                <a:solidFill>
                  <a:schemeClr val="tx1"/>
                </a:solidFill>
              </a:rPr>
              <a:t>lalo</a:t>
            </a:r>
            <a:r>
              <a:rPr lang="en-US" sz="1600" b="1" dirty="0" smtClean="0">
                <a:solidFill>
                  <a:schemeClr val="tx1"/>
                </a:solidFill>
              </a:rPr>
              <a:t> o </a:t>
            </a:r>
            <a:r>
              <a:rPr lang="en-US" sz="1600" b="1" dirty="0" err="1" smtClean="0">
                <a:solidFill>
                  <a:schemeClr val="tx1"/>
                </a:solidFill>
              </a:rPr>
              <a:t>ke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ao</a:t>
            </a:r>
            <a:r>
              <a:rPr lang="en-US" sz="1600" b="1" dirty="0" smtClean="0">
                <a:solidFill>
                  <a:schemeClr val="tx1"/>
                </a:solidFill>
              </a:rPr>
              <a:t> ;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Hee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Satana</a:t>
            </a:r>
            <a:r>
              <a:rPr lang="en-US" sz="1600" b="1" dirty="0" smtClean="0">
                <a:solidFill>
                  <a:schemeClr val="tx1"/>
                </a:solidFill>
              </a:rPr>
              <a:t>, e </a:t>
            </a:r>
            <a:r>
              <a:rPr lang="en-US" sz="1600" b="1" dirty="0" err="1" smtClean="0">
                <a:solidFill>
                  <a:schemeClr val="tx1"/>
                </a:solidFill>
              </a:rPr>
              <a:t>pau</a:t>
            </a:r>
            <a:r>
              <a:rPr lang="en-US" sz="1600" b="1" dirty="0" smtClean="0">
                <a:solidFill>
                  <a:schemeClr val="tx1"/>
                </a:solidFill>
              </a:rPr>
              <a:t> e — 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Hoi </a:t>
            </a:r>
            <a:r>
              <a:rPr lang="en-US" sz="1600" b="1" dirty="0" err="1" smtClean="0">
                <a:solidFill>
                  <a:schemeClr val="tx1"/>
                </a:solidFill>
              </a:rPr>
              <a:t>oukou</a:t>
            </a:r>
            <a:r>
              <a:rPr lang="en-US" sz="1600" b="1" dirty="0" smtClean="0">
                <a:solidFill>
                  <a:schemeClr val="tx1"/>
                </a:solidFill>
              </a:rPr>
              <a:t> a </a:t>
            </a:r>
            <a:r>
              <a:rPr lang="en-US" sz="1600" b="1" dirty="0" err="1" smtClean="0">
                <a:solidFill>
                  <a:schemeClr val="tx1"/>
                </a:solidFill>
              </a:rPr>
              <a:t>kau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na</a:t>
            </a:r>
            <a:r>
              <a:rPr lang="en-US" sz="1600" b="1" dirty="0" smtClean="0">
                <a:solidFill>
                  <a:schemeClr val="tx1"/>
                </a:solidFill>
              </a:rPr>
              <a:t> lei —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Mele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lanakila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ae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I </a:t>
            </a:r>
            <a:r>
              <a:rPr lang="en-US" sz="1600" b="1" dirty="0" err="1" smtClean="0">
                <a:solidFill>
                  <a:schemeClr val="tx1"/>
                </a:solidFill>
              </a:rPr>
              <a:t>ke</a:t>
            </a:r>
            <a:r>
              <a:rPr lang="en-US" sz="1600" b="1" dirty="0" smtClean="0">
                <a:solidFill>
                  <a:schemeClr val="tx1"/>
                </a:solidFill>
              </a:rPr>
              <a:t> '</a:t>
            </a:r>
            <a:r>
              <a:rPr lang="en-US" sz="1600" b="1" dirty="0" err="1" smtClean="0">
                <a:solidFill>
                  <a:schemeClr val="tx1"/>
                </a:solidFill>
              </a:rPr>
              <a:t>Lii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ola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mau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184</Words>
  <Application>Microsoft Office PowerPoint</Application>
  <PresentationFormat>On-screen Show (4:3)</PresentationFormat>
  <Paragraphs>36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Eu, na koa o Iesu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Eu, na koa o Iesu  Hawaiian</dc:title>
  <dc:creator>admin</dc:creator>
  <cp:lastModifiedBy>admin</cp:lastModifiedBy>
  <cp:revision>7</cp:revision>
  <dcterms:created xsi:type="dcterms:W3CDTF">2026-03-10T16:25:45Z</dcterms:created>
  <dcterms:modified xsi:type="dcterms:W3CDTF">2026-09-03T16:34:42Z</dcterms:modified>
</cp:coreProperties>
</file>