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551AA-58DD-4506-867A-CD54B29AB2E7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33FAC-AA81-420D-AB44-FEF9668769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bide With Me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"/>
            <a:ext cx="3048000" cy="6095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 </a:t>
            </a:r>
            <a:r>
              <a:rPr lang="en-US" b="1" dirty="0" err="1" smtClean="0"/>
              <a:t>koa</a:t>
            </a:r>
            <a:r>
              <a:rPr lang="en-US" b="1" dirty="0" smtClean="0"/>
              <a:t> </a:t>
            </a:r>
            <a:r>
              <a:rPr lang="en-US" b="1" dirty="0" err="1" smtClean="0"/>
              <a:t>bupeio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85800"/>
            <a:ext cx="3810000" cy="41910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teingheisü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lou</a:t>
            </a:r>
            <a:r>
              <a:rPr lang="en-US" sz="1600" b="1" dirty="0" smtClean="0">
                <a:solidFill>
                  <a:schemeClr val="tx1"/>
                </a:solidFill>
              </a:rPr>
              <a:t> tare,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Tei</a:t>
            </a:r>
            <a:r>
              <a:rPr lang="en-US" sz="1600" b="1" dirty="0" smtClean="0">
                <a:solidFill>
                  <a:schemeClr val="tx1"/>
                </a:solidFill>
              </a:rPr>
              <a:t>-a </a:t>
            </a:r>
            <a:r>
              <a:rPr lang="en-US" sz="1600" b="1" dirty="0" err="1" smtClean="0">
                <a:solidFill>
                  <a:schemeClr val="tx1"/>
                </a:solidFill>
              </a:rPr>
              <a:t>zhitare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Mapao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Maikukhe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khaba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thaota</a:t>
            </a:r>
            <a:r>
              <a:rPr lang="en-US" sz="1600" b="1" dirty="0" smtClean="0">
                <a:solidFill>
                  <a:schemeClr val="tx1"/>
                </a:solidFill>
              </a:rPr>
              <a:t>-a,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Vea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laimai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Mapao</a:t>
            </a:r>
            <a:r>
              <a:rPr lang="en-US" sz="1600" b="1" dirty="0" smtClean="0">
                <a:solidFill>
                  <a:schemeClr val="tx1"/>
                </a:solidFill>
              </a:rPr>
              <a:t> Ne </a:t>
            </a:r>
            <a:r>
              <a:rPr lang="en-US" sz="1600" b="1" dirty="0" err="1" smtClean="0">
                <a:solidFill>
                  <a:schemeClr val="tx1"/>
                </a:solidFill>
              </a:rPr>
              <a:t>Ekoa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 </a:t>
            </a:r>
            <a:r>
              <a:rPr lang="en-US" sz="1600" b="1" dirty="0" err="1" smtClean="0">
                <a:solidFill>
                  <a:schemeClr val="tx1"/>
                </a:solidFill>
              </a:rPr>
              <a:t>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hrühai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phajütou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donou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baie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Deiphao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vayu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bailai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Enou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ngaoyu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veishi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datalai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Dalai </a:t>
            </a:r>
            <a:r>
              <a:rPr lang="en-US" sz="1600" b="1" dirty="0" err="1" smtClean="0">
                <a:solidFill>
                  <a:schemeClr val="tx1"/>
                </a:solidFill>
              </a:rPr>
              <a:t>moyu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Mapao</a:t>
            </a:r>
            <a:r>
              <a:rPr lang="en-US" sz="1600" b="1" dirty="0" smtClean="0">
                <a:solidFill>
                  <a:schemeClr val="tx1"/>
                </a:solidFill>
              </a:rPr>
              <a:t> E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Veomai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büa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vepeiso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Ana </a:t>
            </a:r>
            <a:r>
              <a:rPr lang="en-US" sz="1600" b="1" dirty="0" err="1" smtClean="0">
                <a:solidFill>
                  <a:schemeClr val="tx1"/>
                </a:solidFill>
              </a:rPr>
              <a:t>zhuvea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leshi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vepeio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Nenou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nghidzü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koua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keipeie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Veo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mahmai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samai</a:t>
            </a:r>
            <a:r>
              <a:rPr lang="en-US" sz="1600" b="1" dirty="0" smtClean="0">
                <a:solidFill>
                  <a:schemeClr val="tx1"/>
                </a:solidFill>
              </a:rPr>
              <a:t> ne E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Phabusa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Eye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-a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Ne </a:t>
            </a:r>
            <a:r>
              <a:rPr lang="en-US" sz="1600" b="1" dirty="0" err="1" smtClean="0">
                <a:solidFill>
                  <a:schemeClr val="tx1"/>
                </a:solidFill>
              </a:rPr>
              <a:t>zhuvea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vanou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athao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kolou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süe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 </a:t>
            </a:r>
            <a:r>
              <a:rPr lang="en-US" sz="1600" b="1" dirty="0" err="1" smtClean="0">
                <a:solidFill>
                  <a:schemeClr val="tx1"/>
                </a:solidFill>
              </a:rPr>
              <a:t>khopeire</a:t>
            </a:r>
            <a:r>
              <a:rPr lang="en-US" sz="1600" b="1" dirty="0" smtClean="0">
                <a:solidFill>
                  <a:schemeClr val="tx1"/>
                </a:solidFill>
              </a:rPr>
              <a:t> Ne </a:t>
            </a:r>
            <a:r>
              <a:rPr lang="en-US" sz="1600" b="1" dirty="0" err="1" smtClean="0">
                <a:solidFill>
                  <a:schemeClr val="tx1"/>
                </a:solidFill>
              </a:rPr>
              <a:t>büyu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mailia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Khei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hea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thaokhai</a:t>
            </a:r>
            <a:r>
              <a:rPr lang="en-US" sz="1600" b="1" dirty="0" smtClean="0">
                <a:solidFill>
                  <a:schemeClr val="tx1"/>
                </a:solidFill>
              </a:rPr>
              <a:t> moa Eye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bupeio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115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 koa bupeio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koa bupeio poula hymn</dc:title>
  <dc:creator>admin</dc:creator>
  <cp:lastModifiedBy>admin</cp:lastModifiedBy>
  <cp:revision>5</cp:revision>
  <dcterms:created xsi:type="dcterms:W3CDTF">2026-09-11T14:27:36Z</dcterms:created>
  <dcterms:modified xsi:type="dcterms:W3CDTF">2026-09-11T22:48:10Z</dcterms:modified>
</cp:coreProperties>
</file>