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F8EC-2F91-4CAE-A28D-800DBAFD1E8E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20AD-764B-430A-8D42-4E89244827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F8EC-2F91-4CAE-A28D-800DBAFD1E8E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20AD-764B-430A-8D42-4E89244827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F8EC-2F91-4CAE-A28D-800DBAFD1E8E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20AD-764B-430A-8D42-4E89244827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F8EC-2F91-4CAE-A28D-800DBAFD1E8E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20AD-764B-430A-8D42-4E89244827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F8EC-2F91-4CAE-A28D-800DBAFD1E8E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20AD-764B-430A-8D42-4E89244827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F8EC-2F91-4CAE-A28D-800DBAFD1E8E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20AD-764B-430A-8D42-4E89244827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F8EC-2F91-4CAE-A28D-800DBAFD1E8E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20AD-764B-430A-8D42-4E89244827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F8EC-2F91-4CAE-A28D-800DBAFD1E8E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20AD-764B-430A-8D42-4E89244827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F8EC-2F91-4CAE-A28D-800DBAFD1E8E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20AD-764B-430A-8D42-4E89244827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F8EC-2F91-4CAE-A28D-800DBAFD1E8E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20AD-764B-430A-8D42-4E89244827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F8EC-2F91-4CAE-A28D-800DBAFD1E8E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820AD-764B-430A-8D42-4E89244827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3F8EC-2F91-4CAE-A28D-800DBAFD1E8E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820AD-764B-430A-8D42-4E89244827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ing Hallelujah To The Lord.jpg"/>
          <p:cNvPicPr>
            <a:picLocks noChangeAspect="1"/>
          </p:cNvPicPr>
          <p:nvPr userDrawn="1"/>
        </p:nvPicPr>
        <p:blipFill>
          <a:blip r:embed="rId14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Canta Aleluya Al Señ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228600"/>
            <a:ext cx="5334000" cy="38099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 </a:t>
            </a:r>
            <a:r>
              <a:rPr lang="en-US" b="1" dirty="0" err="1"/>
              <a:t>Canta</a:t>
            </a:r>
            <a:r>
              <a:rPr lang="en-US" b="1" dirty="0"/>
              <a:t> </a:t>
            </a:r>
            <a:r>
              <a:rPr lang="en-US" b="1" dirty="0" err="1"/>
              <a:t>Aleluya</a:t>
            </a:r>
            <a:r>
              <a:rPr lang="en-US" b="1" dirty="0"/>
              <a:t> Al </a:t>
            </a:r>
            <a:r>
              <a:rPr lang="en-US" b="1" dirty="0" err="1" smtClean="0"/>
              <a:t>Señor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600200"/>
            <a:ext cx="3352800" cy="14478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000" b="1" dirty="0" err="1" smtClean="0">
                <a:solidFill>
                  <a:schemeClr val="tx1"/>
                </a:solidFill>
              </a:rPr>
              <a:t>Canta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Aleluya</a:t>
            </a:r>
            <a:r>
              <a:rPr lang="en-US" sz="2000" b="1" dirty="0" smtClean="0">
                <a:solidFill>
                  <a:schemeClr val="tx1"/>
                </a:solidFill>
              </a:rPr>
              <a:t> Al </a:t>
            </a:r>
            <a:r>
              <a:rPr lang="en-US" sz="2000" b="1" dirty="0" err="1" smtClean="0">
                <a:solidFill>
                  <a:schemeClr val="tx1"/>
                </a:solidFill>
              </a:rPr>
              <a:t>Señor</a:t>
            </a:r>
            <a:r>
              <a:rPr lang="en-US" sz="2000" b="1" dirty="0" smtClean="0">
                <a:solidFill>
                  <a:schemeClr val="tx1"/>
                </a:solidFill>
              </a:rPr>
              <a:t>,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000" b="1" dirty="0" err="1" smtClean="0">
                <a:solidFill>
                  <a:schemeClr val="tx1"/>
                </a:solidFill>
              </a:rPr>
              <a:t>Canta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Aleluya</a:t>
            </a:r>
            <a:r>
              <a:rPr lang="en-US" sz="2000" b="1" dirty="0" smtClean="0">
                <a:solidFill>
                  <a:schemeClr val="tx1"/>
                </a:solidFill>
              </a:rPr>
              <a:t> Al </a:t>
            </a:r>
            <a:r>
              <a:rPr lang="en-US" sz="2000" b="1" dirty="0" err="1" smtClean="0">
                <a:solidFill>
                  <a:schemeClr val="tx1"/>
                </a:solidFill>
              </a:rPr>
              <a:t>Señor</a:t>
            </a:r>
            <a:r>
              <a:rPr lang="en-US" sz="2000" b="1" dirty="0" smtClean="0">
                <a:solidFill>
                  <a:schemeClr val="tx1"/>
                </a:solidFill>
              </a:rPr>
              <a:t>,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000" b="1" dirty="0" err="1" smtClean="0">
                <a:solidFill>
                  <a:schemeClr val="tx1"/>
                </a:solidFill>
              </a:rPr>
              <a:t>Canta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Aleluya</a:t>
            </a:r>
            <a:r>
              <a:rPr lang="en-US" sz="2000" b="1" dirty="0" smtClean="0">
                <a:solidFill>
                  <a:schemeClr val="tx1"/>
                </a:solidFill>
              </a:rPr>
              <a:t>, </a:t>
            </a:r>
            <a:r>
              <a:rPr lang="en-US" sz="2000" b="1" dirty="0" err="1" smtClean="0">
                <a:solidFill>
                  <a:schemeClr val="tx1"/>
                </a:solidFill>
              </a:rPr>
              <a:t>Canta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Aleluya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2000" b="1" dirty="0" err="1" smtClean="0">
                <a:solidFill>
                  <a:schemeClr val="tx1"/>
                </a:solidFill>
              </a:rPr>
              <a:t>Canta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Aleluya</a:t>
            </a:r>
            <a:r>
              <a:rPr lang="en-US" sz="2000" b="1" dirty="0" smtClean="0">
                <a:solidFill>
                  <a:schemeClr val="tx1"/>
                </a:solidFill>
              </a:rPr>
              <a:t> Al </a:t>
            </a:r>
            <a:r>
              <a:rPr lang="en-US" sz="2000" b="1" dirty="0" err="1" smtClean="0">
                <a:solidFill>
                  <a:schemeClr val="tx1"/>
                </a:solidFill>
              </a:rPr>
              <a:t>Señor</a:t>
            </a:r>
            <a:r>
              <a:rPr lang="en-US" sz="2000" b="1" dirty="0" smtClean="0">
                <a:solidFill>
                  <a:schemeClr val="tx1"/>
                </a:solidFill>
              </a:rPr>
              <a:t>!</a:t>
            </a:r>
            <a:endParaRPr lang="en-US" sz="20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20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 Canta Aleluya Al Señor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Canta Aleluya Al Señor spanish</dc:title>
  <dc:creator>admin</dc:creator>
  <cp:lastModifiedBy>admin</cp:lastModifiedBy>
  <cp:revision>5</cp:revision>
  <dcterms:created xsi:type="dcterms:W3CDTF">2026-09-18T01:58:51Z</dcterms:created>
  <dcterms:modified xsi:type="dcterms:W3CDTF">2026-09-21T15:48:46Z</dcterms:modified>
</cp:coreProperties>
</file>