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3519-042A-4AC9-84AE-BDD238DFBE57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A8B2-A869-47DA-AF28-6AEBA6D45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3519-042A-4AC9-84AE-BDD238DFBE57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A8B2-A869-47DA-AF28-6AEBA6D45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3519-042A-4AC9-84AE-BDD238DFBE57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A8B2-A869-47DA-AF28-6AEBA6D45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3519-042A-4AC9-84AE-BDD238DFBE57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A8B2-A869-47DA-AF28-6AEBA6D45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3519-042A-4AC9-84AE-BDD238DFBE57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A8B2-A869-47DA-AF28-6AEBA6D45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3519-042A-4AC9-84AE-BDD238DFBE57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A8B2-A869-47DA-AF28-6AEBA6D45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3519-042A-4AC9-84AE-BDD238DFBE57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A8B2-A869-47DA-AF28-6AEBA6D45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3519-042A-4AC9-84AE-BDD238DFBE57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A8B2-A869-47DA-AF28-6AEBA6D45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3519-042A-4AC9-84AE-BDD238DFBE57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A8B2-A869-47DA-AF28-6AEBA6D45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3519-042A-4AC9-84AE-BDD238DFBE57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A8B2-A869-47DA-AF28-6AEBA6D45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F3519-042A-4AC9-84AE-BDD238DFBE57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A8B2-A869-47DA-AF28-6AEBA6D45D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F3519-042A-4AC9-84AE-BDD238DFBE57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EA8B2-A869-47DA-AF28-6AEBA6D45D9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Master The Tempest Is Raging.jpg"/>
          <p:cNvPicPr>
            <a:picLocks noChangeAspect="1"/>
          </p:cNvPicPr>
          <p:nvPr userDrawn="1"/>
        </p:nvPicPr>
        <p:blipFill>
          <a:blip r:embed="rId13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81000"/>
            <a:ext cx="6400800" cy="380999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Auzi</a:t>
            </a:r>
            <a:r>
              <a:rPr lang="en-US" b="1" dirty="0"/>
              <a:t>, </a:t>
            </a:r>
            <a:r>
              <a:rPr lang="en-US" b="1" dirty="0" err="1"/>
              <a:t>Doamne</a:t>
            </a:r>
            <a:r>
              <a:rPr lang="en-US" b="1" dirty="0"/>
              <a:t>, </a:t>
            </a:r>
            <a:r>
              <a:rPr lang="en-US" b="1" dirty="0" err="1"/>
              <a:t>urletul</a:t>
            </a:r>
            <a:r>
              <a:rPr lang="en-US" b="1" dirty="0"/>
              <a:t> </a:t>
            </a:r>
            <a:r>
              <a:rPr lang="en-US" b="1" dirty="0" err="1"/>
              <a:t>marii</a:t>
            </a:r>
            <a:r>
              <a:rPr lang="en-US" b="1" dirty="0"/>
              <a:t>? 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371600"/>
            <a:ext cx="10363200" cy="4876800"/>
          </a:xfrm>
        </p:spPr>
        <p:txBody>
          <a:bodyPr numCol="2">
            <a:noAutofit/>
          </a:bodyPr>
          <a:lstStyle/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1. Auzi, Doamne, urletul mării?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Vezi cerul întunecat?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De ce ne-ai lăsat disperării,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Luptând cu-un duşman turbat?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Căci moartea pe noi se răzbună,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Nu ştim cum s-o oprim!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Oare cum poţi dormi pe furtună?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Chiar nu-Ţi pasă că pierim?</a:t>
            </a:r>
          </a:p>
          <a:p>
            <a:pPr algn="l"/>
            <a:endParaRPr lang="vi-VN" sz="1400" b="1" dirty="0" smtClean="0">
              <a:solidFill>
                <a:schemeClr val="tx1"/>
              </a:solidFill>
            </a:endParaRPr>
          </a:p>
          <a:p>
            <a:pPr algn="l"/>
            <a:r>
              <a:rPr lang="vi-VN" sz="1400" b="1" dirty="0" smtClean="0">
                <a:solidFill>
                  <a:srgbClr val="FF0000"/>
                </a:solidFill>
              </a:rPr>
              <a:t>Refren:</a:t>
            </a:r>
          </a:p>
          <a:p>
            <a:pPr algn="l"/>
            <a:r>
              <a:rPr lang="vi-VN" sz="1400" b="1" dirty="0" smtClean="0">
                <a:solidFill>
                  <a:srgbClr val="FF0000"/>
                </a:solidFill>
              </a:rPr>
              <a:t>Ah, urletul mării, La vorba Ta, stă smerit…</a:t>
            </a:r>
          </a:p>
          <a:p>
            <a:pPr algn="l"/>
            <a:r>
              <a:rPr lang="vi-VN" sz="1400" b="1" dirty="0" smtClean="0">
                <a:solidFill>
                  <a:srgbClr val="FF0000"/>
                </a:solidFill>
              </a:rPr>
              <a:t>Când Tu porunceşti, Fie orice-ar fi,</a:t>
            </a:r>
          </a:p>
          <a:p>
            <a:pPr algn="l"/>
            <a:r>
              <a:rPr lang="vi-VN" sz="1400" b="1" dirty="0" smtClean="0">
                <a:solidFill>
                  <a:srgbClr val="FF0000"/>
                </a:solidFill>
              </a:rPr>
              <a:t>Mânia furtunii Nu poate lovi,</a:t>
            </a:r>
          </a:p>
          <a:p>
            <a:pPr algn="l"/>
            <a:r>
              <a:rPr lang="vi-VN" sz="1400" b="1" dirty="0" smtClean="0">
                <a:solidFill>
                  <a:srgbClr val="FF0000"/>
                </a:solidFill>
              </a:rPr>
              <a:t>Căci Tu stăpâneşti </a:t>
            </a:r>
          </a:p>
          <a:p>
            <a:pPr algn="l"/>
            <a:r>
              <a:rPr lang="vi-VN" sz="1400" b="1" dirty="0" smtClean="0">
                <a:solidFill>
                  <a:srgbClr val="FF0000"/>
                </a:solidFill>
              </a:rPr>
              <a:t>Chiar şi val şi vânt,</a:t>
            </a:r>
          </a:p>
          <a:p>
            <a:pPr algn="l"/>
            <a:r>
              <a:rPr lang="vi-VN" sz="1400" b="1" dirty="0" smtClean="0">
                <a:solidFill>
                  <a:srgbClr val="FF0000"/>
                </a:solidFill>
              </a:rPr>
              <a:t>Şi fiare şi demoni Printr-un Cuvânt!</a:t>
            </a:r>
          </a:p>
          <a:p>
            <a:pPr algn="l"/>
            <a:r>
              <a:rPr lang="vi-VN" sz="1400" b="1" dirty="0" smtClean="0">
                <a:solidFill>
                  <a:srgbClr val="FF0000"/>
                </a:solidFill>
              </a:rPr>
              <a:t>În Tine mă-ncredCât voi trăi, Domnul meu, preaiubit!</a:t>
            </a:r>
          </a:p>
          <a:p>
            <a:pPr algn="l"/>
            <a:r>
              <a:rPr lang="vi-VN" sz="1400" b="1" dirty="0" smtClean="0">
                <a:solidFill>
                  <a:srgbClr val="FF0000"/>
                </a:solidFill>
              </a:rPr>
              <a:t>Cu Tine Isuse, Stânca mea, sunt liniştit.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2</a:t>
            </a:r>
            <a:r>
              <a:rPr lang="vi-VN" sz="1400" b="1" dirty="0" smtClean="0">
                <a:solidFill>
                  <a:schemeClr val="tx1"/>
                </a:solidFill>
              </a:rPr>
              <a:t>. Stăpâne, nu vezi cum loveşte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Păcatul amar şi greu?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Vezi inima-mi cum se căieşte,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Auzi oare plânsul meu?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Trezeşte-Te Doamne şi-alungă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Spaima ce m-a cuprins!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Glasul Tău iadu-ntreg </a:t>
            </a:r>
            <a:r>
              <a:rPr lang="vi-VN" sz="1400" b="1" dirty="0" smtClean="0">
                <a:solidFill>
                  <a:schemeClr val="tx1"/>
                </a:solidFill>
              </a:rPr>
              <a:t>Să </a:t>
            </a:r>
            <a:r>
              <a:rPr lang="vi-VN" sz="1400" b="1" dirty="0" smtClean="0">
                <a:solidFill>
                  <a:schemeClr val="tx1"/>
                </a:solidFill>
              </a:rPr>
              <a:t>străpungă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Vrăjmaşul să-l văd învins!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vi-VN" sz="1400" b="1" dirty="0" smtClean="0">
              <a:solidFill>
                <a:schemeClr val="tx1"/>
              </a:solidFill>
            </a:endParaRP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3. Isuse, e linişte iară,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Toţi norii s-au risipit...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Iar pacea în suflet coboară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Cu Tine sunt fericit!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Te rog să rămâi lângă mine,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N-am alt Mântuitor!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Vreau să trec marea vieţii cu bine,</a:t>
            </a:r>
          </a:p>
          <a:p>
            <a:pPr algn="l"/>
            <a:r>
              <a:rPr lang="vi-VN" sz="1400" b="1" dirty="0" smtClean="0">
                <a:solidFill>
                  <a:schemeClr val="tx1"/>
                </a:solidFill>
              </a:rPr>
              <a:t>Prin valuri, prin vânt sau nor</a:t>
            </a:r>
            <a:r>
              <a:rPr lang="vi-VN" sz="1400" b="1" dirty="0" smtClean="0">
                <a:solidFill>
                  <a:schemeClr val="tx1"/>
                </a:solidFill>
              </a:rPr>
              <a:t>.</a:t>
            </a:r>
            <a:endParaRPr lang="vi-VN" sz="1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1499</TotalTime>
  <Words>214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Auzi, Doamne, urletul marii? 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Auzi, Doamne, urletul marii?  romania</dc:title>
  <dc:creator>admin</dc:creator>
  <cp:lastModifiedBy>admin</cp:lastModifiedBy>
  <cp:revision>6</cp:revision>
  <dcterms:created xsi:type="dcterms:W3CDTF">2026-09-26T16:45:46Z</dcterms:created>
  <dcterms:modified xsi:type="dcterms:W3CDTF">2026-09-28T19:54:47Z</dcterms:modified>
</cp:coreProperties>
</file>