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5421F-C584-4CEB-B925-49963582D730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1F-C584-4CEB-B925-49963582D730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A31DE-6C97-4966-9BA9-83A29CAC8A9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oldiers of Christ, arise4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860" y="357166"/>
            <a:ext cx="4286280" cy="35719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Armai-Vos</a:t>
            </a:r>
            <a:r>
              <a:rPr lang="en-US" b="1" dirty="0" smtClean="0"/>
              <a:t> </a:t>
            </a:r>
            <a:r>
              <a:rPr lang="en-US" b="1" dirty="0"/>
              <a:t>e </a:t>
            </a:r>
            <a:r>
              <a:rPr lang="en-US" b="1" dirty="0" err="1" smtClean="0"/>
              <a:t>Lutai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9286908" cy="5643578"/>
          </a:xfrm>
        </p:spPr>
        <p:txBody>
          <a:bodyPr numCol="2">
            <a:noAutofit/>
          </a:bodyPr>
          <a:lstStyle/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1.Armai-vos </a:t>
            </a:r>
            <a:r>
              <a:rPr lang="pt-BR" sz="1600" b="1" dirty="0" smtClean="0">
                <a:solidFill>
                  <a:schemeClr val="tx1"/>
                </a:solidFill>
              </a:rPr>
              <a:t>e lutai</a:t>
            </a:r>
            <a:r>
              <a:rPr lang="pt-BR" sz="1600" b="1" dirty="0" smtClean="0">
                <a:solidFill>
                  <a:schemeClr val="tx1"/>
                </a:solidFill>
              </a:rPr>
              <a:t>,  Soldados </a:t>
            </a:r>
            <a:r>
              <a:rPr lang="pt-BR" sz="1600" b="1" dirty="0" smtClean="0">
                <a:solidFill>
                  <a:schemeClr val="tx1"/>
                </a:solidFill>
              </a:rPr>
              <a:t>do Senhor;</a:t>
            </a: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E </a:t>
            </a:r>
            <a:r>
              <a:rPr lang="pt-BR" sz="1600" b="1" dirty="0" smtClean="0">
                <a:solidFill>
                  <a:schemeClr val="tx1"/>
                </a:solidFill>
              </a:rPr>
              <a:t>Nele vos fortalecei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Em todo o Seu vigor.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Há </a:t>
            </a:r>
            <a:r>
              <a:rPr lang="pt-BR" sz="1600" b="1" dirty="0" smtClean="0">
                <a:solidFill>
                  <a:schemeClr val="tx1"/>
                </a:solidFill>
              </a:rPr>
              <a:t>força e </a:t>
            </a:r>
            <a:r>
              <a:rPr lang="pt-BR" sz="1600" b="1" dirty="0" smtClean="0">
                <a:solidFill>
                  <a:schemeClr val="tx1"/>
                </a:solidFill>
              </a:rPr>
              <a:t>poder   </a:t>
            </a:r>
            <a:r>
              <a:rPr lang="pt-BR" sz="1600" b="1" dirty="0" smtClean="0">
                <a:solidFill>
                  <a:schemeClr val="tx1"/>
                </a:solidFill>
              </a:rPr>
              <a:t>Nas hostes do Senhor;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Quem</a:t>
            </a:r>
            <a:r>
              <a:rPr lang="pt-BR" sz="1600" b="1" dirty="0" smtClean="0">
                <a:solidFill>
                  <a:schemeClr val="tx1"/>
                </a:solidFill>
              </a:rPr>
              <a:t>, pois, confia em </a:t>
            </a:r>
            <a:r>
              <a:rPr lang="pt-BR" sz="1600" b="1" dirty="0" smtClean="0">
                <a:solidFill>
                  <a:schemeClr val="tx1"/>
                </a:solidFill>
              </a:rPr>
              <a:t>Jesus    </a:t>
            </a:r>
            <a:r>
              <a:rPr lang="pt-BR" sz="1600" b="1" dirty="0" smtClean="0">
                <a:solidFill>
                  <a:schemeClr val="tx1"/>
                </a:solidFill>
              </a:rPr>
              <a:t>É mais que vencedor.</a:t>
            </a: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2</a:t>
            </a:r>
            <a:r>
              <a:rPr lang="pt-BR" sz="1600" b="1" dirty="0" smtClean="0">
                <a:solidFill>
                  <a:schemeClr val="tx1"/>
                </a:solidFill>
              </a:rPr>
              <a:t>. Em </a:t>
            </a:r>
            <a:r>
              <a:rPr lang="pt-BR" sz="1600" b="1" dirty="0" smtClean="0">
                <a:solidFill>
                  <a:schemeClr val="tx1"/>
                </a:solidFill>
              </a:rPr>
              <a:t>Seu poder ficai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Na força que Ele dá;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Sua </a:t>
            </a:r>
            <a:r>
              <a:rPr lang="pt-BR" sz="1600" b="1" dirty="0" smtClean="0">
                <a:solidFill>
                  <a:schemeClr val="tx1"/>
                </a:solidFill>
              </a:rPr>
              <a:t>armadura colocai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Mui prontos a lutar.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Então</a:t>
            </a:r>
            <a:r>
              <a:rPr lang="pt-BR" sz="1600" b="1" dirty="0" smtClean="0">
                <a:solidFill>
                  <a:schemeClr val="tx1"/>
                </a:solidFill>
              </a:rPr>
              <a:t>, após </a:t>
            </a:r>
            <a:r>
              <a:rPr lang="pt-BR" sz="1600" b="1" dirty="0" smtClean="0">
                <a:solidFill>
                  <a:schemeClr val="tx1"/>
                </a:solidFill>
              </a:rPr>
              <a:t>cessar  </a:t>
            </a:r>
            <a:r>
              <a:rPr lang="pt-BR" sz="1600" b="1" dirty="0" smtClean="0">
                <a:solidFill>
                  <a:schemeClr val="tx1"/>
                </a:solidFill>
              </a:rPr>
              <a:t>A vossa luta, enfim,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Ireis </a:t>
            </a:r>
            <a:r>
              <a:rPr lang="pt-BR" sz="1600" b="1" dirty="0" smtClean="0">
                <a:solidFill>
                  <a:schemeClr val="tx1"/>
                </a:solidFill>
              </a:rPr>
              <a:t>vencer por Cristo, e </a:t>
            </a:r>
            <a:r>
              <a:rPr lang="pt-BR" sz="1600" b="1" dirty="0" smtClean="0">
                <a:solidFill>
                  <a:schemeClr val="tx1"/>
                </a:solidFill>
              </a:rPr>
              <a:t>estar  </a:t>
            </a:r>
            <a:r>
              <a:rPr lang="pt-BR" sz="1600" b="1" dirty="0" smtClean="0">
                <a:solidFill>
                  <a:schemeClr val="tx1"/>
                </a:solidFill>
              </a:rPr>
              <a:t>De pé até o fim.</a:t>
            </a: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3. As </a:t>
            </a:r>
            <a:r>
              <a:rPr lang="pt-BR" sz="1600" b="1" dirty="0" smtClean="0">
                <a:solidFill>
                  <a:schemeClr val="tx1"/>
                </a:solidFill>
              </a:rPr>
              <a:t>brechas guarnecei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Fraquezas não tenhais,</a:t>
            </a: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Virtude </a:t>
            </a:r>
            <a:r>
              <a:rPr lang="pt-BR" sz="1600" b="1" dirty="0" smtClean="0">
                <a:solidFill>
                  <a:schemeClr val="tx1"/>
                </a:solidFill>
              </a:rPr>
              <a:t>e graça apreendei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Fortalecei o mais.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Vossa </a:t>
            </a:r>
            <a:r>
              <a:rPr lang="pt-BR" sz="1600" b="1" dirty="0" smtClean="0">
                <a:solidFill>
                  <a:schemeClr val="tx1"/>
                </a:solidFill>
              </a:rPr>
              <a:t>armadura, pois</a:t>
            </a:r>
            <a:r>
              <a:rPr lang="pt-BR" sz="1600" b="1" dirty="0" smtClean="0">
                <a:solidFill>
                  <a:schemeClr val="tx1"/>
                </a:solidFill>
              </a:rPr>
              <a:t>,   </a:t>
            </a:r>
            <a:r>
              <a:rPr lang="pt-BR" sz="1600" b="1" dirty="0" smtClean="0">
                <a:solidFill>
                  <a:schemeClr val="tx1"/>
                </a:solidFill>
              </a:rPr>
              <a:t>Brilhante conservai,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Andai </a:t>
            </a:r>
            <a:r>
              <a:rPr lang="pt-BR" sz="1600" b="1" dirty="0" smtClean="0">
                <a:solidFill>
                  <a:schemeClr val="tx1"/>
                </a:solidFill>
              </a:rPr>
              <a:t>com vosso Capitão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Em oração, vigiai.</a:t>
            </a:r>
          </a:p>
          <a:p>
            <a:pPr marL="342900" indent="-342900" algn="l"/>
            <a:endParaRPr lang="pt-BR" sz="16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4. Ao </a:t>
            </a:r>
            <a:r>
              <a:rPr lang="pt-BR" sz="1600" b="1" dirty="0" smtClean="0">
                <a:solidFill>
                  <a:schemeClr val="tx1"/>
                </a:solidFill>
              </a:rPr>
              <a:t>Capitão ouvi</a:t>
            </a:r>
            <a:r>
              <a:rPr lang="pt-BR" sz="1600" b="1" dirty="0" smtClean="0">
                <a:solidFill>
                  <a:schemeClr val="tx1"/>
                </a:solidFill>
              </a:rPr>
              <a:t>:  </a:t>
            </a:r>
            <a:r>
              <a:rPr lang="pt-BR" sz="1600" b="1" dirty="0" smtClean="0">
                <a:solidFill>
                  <a:schemeClr val="tx1"/>
                </a:solidFill>
              </a:rPr>
              <a:t>“A todo o tempo orai!”</a:t>
            </a: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Ao </a:t>
            </a:r>
            <a:r>
              <a:rPr lang="pt-BR" sz="1600" b="1" dirty="0" smtClean="0">
                <a:solidFill>
                  <a:schemeClr val="tx1"/>
                </a:solidFill>
              </a:rPr>
              <a:t>Seu chamado obedecei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A Ele invocai.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Em </a:t>
            </a:r>
            <a:r>
              <a:rPr lang="pt-BR" sz="1600" b="1" dirty="0" smtClean="0">
                <a:solidFill>
                  <a:schemeClr val="tx1"/>
                </a:solidFill>
              </a:rPr>
              <a:t>oração </a:t>
            </a:r>
            <a:r>
              <a:rPr lang="pt-BR" sz="1600" b="1" dirty="0" smtClean="0">
                <a:solidFill>
                  <a:schemeClr val="tx1"/>
                </a:solidFill>
              </a:rPr>
              <a:t>pedi  </a:t>
            </a:r>
            <a:r>
              <a:rPr lang="pt-BR" sz="1600" b="1" dirty="0" smtClean="0">
                <a:solidFill>
                  <a:schemeClr val="tx1"/>
                </a:solidFill>
              </a:rPr>
              <a:t>Aquilo que anelais,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Orai </a:t>
            </a:r>
            <a:r>
              <a:rPr lang="pt-BR" sz="1600" b="1" dirty="0" smtClean="0">
                <a:solidFill>
                  <a:schemeClr val="tx1"/>
                </a:solidFill>
              </a:rPr>
              <a:t>a todo o tempo, orai</a:t>
            </a:r>
            <a:r>
              <a:rPr lang="pt-BR" sz="1600" b="1" dirty="0" smtClean="0">
                <a:solidFill>
                  <a:schemeClr val="tx1"/>
                </a:solidFill>
              </a:rPr>
              <a:t>!  </a:t>
            </a:r>
            <a:r>
              <a:rPr lang="pt-BR" sz="1600" b="1" dirty="0" smtClean="0">
                <a:solidFill>
                  <a:schemeClr val="tx1"/>
                </a:solidFill>
              </a:rPr>
              <a:t>Jamais desfaleçais!</a:t>
            </a: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endParaRPr lang="pt-BR" sz="16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5. Em </a:t>
            </a:r>
            <a:r>
              <a:rPr lang="pt-BR" sz="1600" b="1" dirty="0" smtClean="0">
                <a:solidFill>
                  <a:schemeClr val="tx1"/>
                </a:solidFill>
              </a:rPr>
              <a:t>força prossegui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A luta combatei,</a:t>
            </a:r>
          </a:p>
          <a:p>
            <a:pPr marL="342900" indent="-342900" algn="l"/>
            <a:r>
              <a:rPr lang="pt-BR" sz="1600" b="1" dirty="0" smtClean="0">
                <a:solidFill>
                  <a:schemeClr val="tx1"/>
                </a:solidFill>
              </a:rPr>
              <a:t>Poder </a:t>
            </a:r>
            <a:r>
              <a:rPr lang="pt-BR" sz="1600" b="1" dirty="0" smtClean="0">
                <a:solidFill>
                  <a:schemeClr val="tx1"/>
                </a:solidFill>
              </a:rPr>
              <a:t>das trevas esmagai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E sempre assim vencei.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Clamando </a:t>
            </a:r>
            <a:r>
              <a:rPr lang="pt-BR" sz="1600" b="1" dirty="0" smtClean="0">
                <a:solidFill>
                  <a:schemeClr val="tx1"/>
                </a:solidFill>
              </a:rPr>
              <a:t>o Espír’to está</a:t>
            </a:r>
            <a:r>
              <a:rPr lang="pt-BR" sz="1600" b="1" dirty="0" smtClean="0">
                <a:solidFill>
                  <a:schemeClr val="tx1"/>
                </a:solidFill>
              </a:rPr>
              <a:t>:   </a:t>
            </a:r>
            <a:r>
              <a:rPr lang="pt-BR" sz="1600" b="1" dirty="0" smtClean="0">
                <a:solidFill>
                  <a:schemeClr val="tx1"/>
                </a:solidFill>
              </a:rPr>
              <a:t>“Soldados, vinde já!”</a:t>
            </a:r>
          </a:p>
          <a:p>
            <a:pPr algn="l"/>
            <a:r>
              <a:rPr lang="pt-BR" sz="1600" b="1" dirty="0" smtClean="0">
                <a:solidFill>
                  <a:schemeClr val="tx1"/>
                </a:solidFill>
              </a:rPr>
              <a:t>Até </a:t>
            </a:r>
            <a:r>
              <a:rPr lang="pt-BR" sz="1600" b="1" dirty="0" smtClean="0">
                <a:solidFill>
                  <a:schemeClr val="tx1"/>
                </a:solidFill>
              </a:rPr>
              <a:t>o Senhor Jesus voltar</a:t>
            </a:r>
            <a:r>
              <a:rPr lang="pt-BR" sz="1600" b="1" dirty="0" smtClean="0">
                <a:solidFill>
                  <a:schemeClr val="tx1"/>
                </a:solidFill>
              </a:rPr>
              <a:t>,  </a:t>
            </a:r>
            <a:r>
              <a:rPr lang="pt-BR" sz="1600" b="1" dirty="0" smtClean="0">
                <a:solidFill>
                  <a:schemeClr val="tx1"/>
                </a:solidFill>
              </a:rPr>
              <a:t>E o vencedor levar</a:t>
            </a:r>
            <a:r>
              <a:rPr lang="pt-BR" sz="1600" b="1" dirty="0" smtClean="0">
                <a:solidFill>
                  <a:schemeClr val="tx1"/>
                </a:solidFill>
              </a:rPr>
              <a:t>.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2950</TotalTime>
  <Words>204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Armai-Vos e Lutai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Armai-Vos e Lutai </dc:title>
  <dc:creator>mary</dc:creator>
  <cp:lastModifiedBy>admin</cp:lastModifiedBy>
  <cp:revision>6</cp:revision>
  <dcterms:created xsi:type="dcterms:W3CDTF">2023-07-24T17:33:25Z</dcterms:created>
  <dcterms:modified xsi:type="dcterms:W3CDTF">2026-09-04T18:01:17Z</dcterms:modified>
</cp:coreProperties>
</file>