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8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3F517-9CAA-4A5A-A9C7-08F3D6FE5A4D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9DD6-E6D9-4073-B8DE-4DD1F5E00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3F517-9CAA-4A5A-A9C7-08F3D6FE5A4D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9DD6-E6D9-4073-B8DE-4DD1F5E00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3F517-9CAA-4A5A-A9C7-08F3D6FE5A4D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9DD6-E6D9-4073-B8DE-4DD1F5E00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3F517-9CAA-4A5A-A9C7-08F3D6FE5A4D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9DD6-E6D9-4073-B8DE-4DD1F5E00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3F517-9CAA-4A5A-A9C7-08F3D6FE5A4D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9DD6-E6D9-4073-B8DE-4DD1F5E00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3F517-9CAA-4A5A-A9C7-08F3D6FE5A4D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9DD6-E6D9-4073-B8DE-4DD1F5E00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3F517-9CAA-4A5A-A9C7-08F3D6FE5A4D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9DD6-E6D9-4073-B8DE-4DD1F5E00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3F517-9CAA-4A5A-A9C7-08F3D6FE5A4D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9DD6-E6D9-4073-B8DE-4DD1F5E00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3F517-9CAA-4A5A-A9C7-08F3D6FE5A4D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9DD6-E6D9-4073-B8DE-4DD1F5E00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3F517-9CAA-4A5A-A9C7-08F3D6FE5A4D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9DD6-E6D9-4073-B8DE-4DD1F5E00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3F517-9CAA-4A5A-A9C7-08F3D6FE5A4D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9DD6-E6D9-4073-B8DE-4DD1F5E00F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3F517-9CAA-4A5A-A9C7-08F3D6FE5A4D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59DD6-E6D9-4073-B8DE-4DD1F5E00F2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Like the woman at the well, I was seeking.jpg"/>
          <p:cNvPicPr>
            <a:picLocks noChangeAspect="1"/>
          </p:cNvPicPr>
          <p:nvPr userDrawn="1"/>
        </p:nvPicPr>
        <p:blipFill>
          <a:blip r:embed="rId13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1"/>
            <a:ext cx="7772400" cy="457199"/>
          </a:xfrm>
        </p:spPr>
        <p:txBody>
          <a:bodyPr>
            <a:normAutofit fontScale="90000"/>
          </a:bodyPr>
          <a:lstStyle/>
          <a:p>
            <a:r>
              <a:rPr lang="ko-KR" altLang="en-US" b="1" dirty="0" smtClean="0"/>
              <a:t>求主滿我杯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143000"/>
            <a:ext cx="2895600" cy="3962400"/>
          </a:xfrm>
        </p:spPr>
        <p:txBody>
          <a:bodyPr>
            <a:noAutofit/>
          </a:bodyPr>
          <a:lstStyle/>
          <a:p>
            <a:pPr algn="l"/>
            <a:r>
              <a:rPr lang="zh-TW" altLang="en-US" sz="1400" b="1" dirty="0" smtClean="0">
                <a:solidFill>
                  <a:schemeClr val="tx1"/>
                </a:solidFill>
              </a:rPr>
              <a:t>像那婦人在井旁我在尋求，</a:t>
            </a:r>
          </a:p>
          <a:p>
            <a:pPr algn="l"/>
            <a:r>
              <a:rPr lang="zh-TW" altLang="en-US" sz="1400" b="1" dirty="0" smtClean="0">
                <a:solidFill>
                  <a:schemeClr val="tx1"/>
                </a:solidFill>
              </a:rPr>
              <a:t>不能令人滿足的事，</a:t>
            </a:r>
          </a:p>
          <a:p>
            <a:pPr algn="l"/>
            <a:r>
              <a:rPr lang="zh-TW" altLang="en-US" sz="1400" b="1" dirty="0" smtClean="0">
                <a:solidFill>
                  <a:schemeClr val="tx1"/>
                </a:solidFill>
              </a:rPr>
              <a:t>那時我聽聞救主說到，</a:t>
            </a:r>
          </a:p>
          <a:p>
            <a:pPr algn="l"/>
            <a:r>
              <a:rPr lang="zh-TW" altLang="en-US" sz="1400" b="1" dirty="0" smtClean="0">
                <a:solidFill>
                  <a:schemeClr val="tx1"/>
                </a:solidFill>
              </a:rPr>
              <a:t>到我這裡汲取不渴泉水，</a:t>
            </a:r>
          </a:p>
          <a:p>
            <a:pPr algn="l"/>
            <a:endParaRPr lang="zh-TW" alt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zh-TW" sz="1400" b="1" dirty="0" smtClean="0">
                <a:solidFill>
                  <a:srgbClr val="FF0000"/>
                </a:solidFill>
              </a:rPr>
              <a:t>Ref</a:t>
            </a:r>
          </a:p>
          <a:p>
            <a:pPr algn="l"/>
            <a:r>
              <a:rPr lang="zh-TW" altLang="en-US" sz="1400" b="1" dirty="0" smtClean="0">
                <a:solidFill>
                  <a:srgbClr val="FF0000"/>
                </a:solidFill>
              </a:rPr>
              <a:t>充滿我杯，求主滿我杯，</a:t>
            </a:r>
          </a:p>
          <a:p>
            <a:pPr algn="l"/>
            <a:r>
              <a:rPr lang="zh-TW" altLang="en-US" sz="1400" b="1" dirty="0" smtClean="0">
                <a:solidFill>
                  <a:srgbClr val="FF0000"/>
                </a:solidFill>
              </a:rPr>
              <a:t>解除我 枯乾心靈飢渴，</a:t>
            </a:r>
          </a:p>
          <a:p>
            <a:pPr algn="l"/>
            <a:r>
              <a:rPr lang="zh-TW" altLang="en-US" sz="1400" b="1" dirty="0" smtClean="0">
                <a:solidFill>
                  <a:srgbClr val="FF0000"/>
                </a:solidFill>
              </a:rPr>
              <a:t>求以天糧 餵養我使我飽足，</a:t>
            </a:r>
          </a:p>
          <a:p>
            <a:pPr algn="l"/>
            <a:r>
              <a:rPr lang="zh-TW" altLang="en-US" sz="1400" b="1" dirty="0" smtClean="0">
                <a:solidFill>
                  <a:srgbClr val="FF0000"/>
                </a:solidFill>
              </a:rPr>
              <a:t>滿我杯，使我得滿足喜樂。</a:t>
            </a:r>
          </a:p>
          <a:p>
            <a:pPr algn="l"/>
            <a:endParaRPr lang="zh-TW" alt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zh-TW" altLang="en-US" sz="1400" b="1" dirty="0" smtClean="0">
                <a:solidFill>
                  <a:schemeClr val="tx1"/>
                </a:solidFill>
              </a:rPr>
              <a:t>這世界有千萬人正在尋求，</a:t>
            </a:r>
          </a:p>
          <a:p>
            <a:pPr algn="l"/>
            <a:r>
              <a:rPr lang="zh-TW" altLang="en-US" sz="1400" b="1" dirty="0" smtClean="0">
                <a:solidFill>
                  <a:schemeClr val="tx1"/>
                </a:solidFill>
              </a:rPr>
              <a:t>財富和肉體的享受，</a:t>
            </a:r>
          </a:p>
          <a:p>
            <a:pPr algn="l"/>
            <a:r>
              <a:rPr lang="zh-TW" altLang="en-US" sz="1400" b="1" dirty="0" smtClean="0">
                <a:solidFill>
                  <a:schemeClr val="tx1"/>
                </a:solidFill>
              </a:rPr>
              <a:t>但我在我主耶穌裡面，</a:t>
            </a:r>
          </a:p>
          <a:p>
            <a:pPr algn="l"/>
            <a:r>
              <a:rPr lang="zh-TW" altLang="en-US" sz="1400" b="1" dirty="0" smtClean="0">
                <a:solidFill>
                  <a:schemeClr val="tx1"/>
                </a:solidFill>
              </a:rPr>
              <a:t>找到寶貝無一能與相比，</a:t>
            </a:r>
          </a:p>
          <a:p>
            <a:pPr algn="l"/>
            <a:endParaRPr lang="zh-TW" alt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zh-TW" altLang="en-US" sz="1400" b="1" dirty="0" smtClean="0">
                <a:solidFill>
                  <a:schemeClr val="tx1"/>
                </a:solidFill>
              </a:rPr>
              <a:t>弟兄們若祢從這世界所得，</a:t>
            </a:r>
          </a:p>
          <a:p>
            <a:pPr algn="l"/>
            <a:r>
              <a:rPr lang="zh-TW" altLang="en-US" sz="1400" b="1" dirty="0" smtClean="0">
                <a:solidFill>
                  <a:schemeClr val="tx1"/>
                </a:solidFill>
              </a:rPr>
              <a:t>不能讓祢心靈滿足，</a:t>
            </a:r>
          </a:p>
          <a:p>
            <a:pPr algn="l"/>
            <a:r>
              <a:rPr lang="zh-TW" altLang="en-US" sz="1400" b="1" dirty="0" smtClean="0">
                <a:solidFill>
                  <a:schemeClr val="tx1"/>
                </a:solidFill>
              </a:rPr>
              <a:t>救主祂要來拯救祢心，</a:t>
            </a:r>
          </a:p>
          <a:p>
            <a:pPr algn="l"/>
            <a:r>
              <a:rPr lang="zh-TW" altLang="en-US" sz="1400" b="1" dirty="0" smtClean="0">
                <a:solidFill>
                  <a:schemeClr val="tx1"/>
                </a:solidFill>
              </a:rPr>
              <a:t>若祢謙卑跪下向祂祈求，</a:t>
            </a:r>
            <a:endParaRPr lang="en-US" sz="14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1549</TotalTime>
  <Words>173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求主滿我杯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求主滿我杯</dc:title>
  <dc:creator>admin</dc:creator>
  <cp:lastModifiedBy>admin</cp:lastModifiedBy>
  <cp:revision>4</cp:revision>
  <dcterms:created xsi:type="dcterms:W3CDTF">2026-08-16T18:48:11Z</dcterms:created>
  <dcterms:modified xsi:type="dcterms:W3CDTF">2026-08-17T21:15:39Z</dcterms:modified>
</cp:coreProperties>
</file>