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EBC66-8DC0-4A14-B1EC-6ACBBC34BD5C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DDBD4-E605-4CCA-993D-D04EFE49A26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ike the woman at the well, I was seeking.jpg"/>
          <p:cNvPicPr>
            <a:picLocks noChangeAspect="1"/>
          </p:cNvPicPr>
          <p:nvPr userDrawn="1"/>
        </p:nvPicPr>
        <p:blipFill>
          <a:blip r:embed="rId14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我が杯 満たし給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228601"/>
            <a:ext cx="4267200" cy="457200"/>
          </a:xfrm>
        </p:spPr>
        <p:txBody>
          <a:bodyPr>
            <a:normAutofit fontScale="90000"/>
          </a:bodyPr>
          <a:lstStyle/>
          <a:p>
            <a:r>
              <a:rPr lang="en-US" altLang="ja-JP" b="1" dirty="0" smtClean="0"/>
              <a:t/>
            </a:r>
            <a:br>
              <a:rPr lang="en-US" altLang="ja-JP" b="1" dirty="0" smtClean="0"/>
            </a:br>
            <a:r>
              <a:rPr lang="ja-JP" altLang="en-US" b="1" smtClean="0"/>
              <a:t>我</a:t>
            </a:r>
            <a:r>
              <a:rPr lang="ja-JP" altLang="en-US" b="1"/>
              <a:t>が杯 満たし給え</a:t>
            </a:r>
            <a:br>
              <a:rPr lang="ja-JP" altLang="en-US" b="1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2819400" cy="4038600"/>
          </a:xfrm>
        </p:spPr>
        <p:txBody>
          <a:bodyPr>
            <a:noAutofit/>
          </a:bodyPr>
          <a:lstStyle/>
          <a:p>
            <a:pPr algn="l"/>
            <a:r>
              <a:rPr lang="en-US" altLang="ja-JP" sz="1400" b="1" dirty="0" smtClean="0">
                <a:solidFill>
                  <a:schemeClr val="tx1"/>
                </a:solidFill>
              </a:rPr>
              <a:t>1. </a:t>
            </a:r>
            <a:r>
              <a:rPr lang="ja-JP" altLang="en-US" sz="1400" b="1" smtClean="0">
                <a:solidFill>
                  <a:schemeClr val="tx1"/>
                </a:solidFill>
              </a:rPr>
              <a:t>井戸端　の女　のように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渇いて　迷えば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わが井戸から　汲めと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救い主　語る声</a:t>
            </a:r>
          </a:p>
          <a:p>
            <a:pPr algn="l"/>
            <a:endParaRPr lang="ja-JP" altLang="en-US" sz="1400" b="1" smtClean="0">
              <a:solidFill>
                <a:schemeClr val="tx1"/>
              </a:solidFill>
            </a:endParaRPr>
          </a:p>
          <a:p>
            <a:pPr algn="l"/>
            <a:r>
              <a:rPr lang="en-US" altLang="ja-JP" sz="1400" b="1" dirty="0" smtClean="0">
                <a:solidFill>
                  <a:srgbClr val="FF0000"/>
                </a:solidFill>
              </a:rPr>
              <a:t>Chorus.</a:t>
            </a:r>
          </a:p>
          <a:p>
            <a:pPr algn="l"/>
            <a:r>
              <a:rPr lang="ja-JP" altLang="en-US" sz="1400" b="1" smtClean="0">
                <a:solidFill>
                  <a:srgbClr val="FF0000"/>
                </a:solidFill>
              </a:rPr>
              <a:t>おお主よ　さかずきを</a:t>
            </a:r>
          </a:p>
          <a:p>
            <a:pPr algn="l"/>
            <a:r>
              <a:rPr lang="ja-JP" altLang="en-US" sz="1400" b="1" smtClean="0">
                <a:solidFill>
                  <a:srgbClr val="FF0000"/>
                </a:solidFill>
              </a:rPr>
              <a:t>我が杯　満たしたまえ</a:t>
            </a:r>
          </a:p>
          <a:p>
            <a:pPr algn="l"/>
            <a:r>
              <a:rPr lang="ja-JP" altLang="en-US" sz="1400" b="1" smtClean="0">
                <a:solidFill>
                  <a:srgbClr val="FF0000"/>
                </a:solidFill>
              </a:rPr>
              <a:t>天のパン　われを　やしない</a:t>
            </a:r>
          </a:p>
          <a:p>
            <a:pPr algn="l"/>
            <a:r>
              <a:rPr lang="ja-JP" altLang="en-US" sz="1400" b="1" smtClean="0">
                <a:solidFill>
                  <a:srgbClr val="FF0000"/>
                </a:solidFill>
              </a:rPr>
              <a:t>満たされる　わがうちを</a:t>
            </a:r>
          </a:p>
          <a:p>
            <a:pPr algn="l"/>
            <a:endParaRPr lang="ja-JP" altLang="en-US" sz="1400" b="1" smtClean="0">
              <a:solidFill>
                <a:schemeClr val="tx1"/>
              </a:solidFill>
            </a:endParaRPr>
          </a:p>
          <a:p>
            <a:pPr algn="l"/>
            <a:r>
              <a:rPr lang="en-US" altLang="ja-JP" sz="1400" b="1" dirty="0" smtClean="0">
                <a:solidFill>
                  <a:schemeClr val="tx1"/>
                </a:solidFill>
              </a:rPr>
              <a:t>2. </a:t>
            </a:r>
            <a:r>
              <a:rPr lang="ja-JP" altLang="en-US" sz="1400" b="1" smtClean="0">
                <a:solidFill>
                  <a:schemeClr val="tx1"/>
                </a:solidFill>
              </a:rPr>
              <a:t>よびと　この世のものを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よろこぶ　けれども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主イエスからの　宝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かなうもの　何もなし</a:t>
            </a:r>
          </a:p>
          <a:p>
            <a:pPr algn="l"/>
            <a:endParaRPr lang="ja-JP" altLang="en-US" sz="1400" b="1" smtClean="0">
              <a:solidFill>
                <a:schemeClr val="tx1"/>
              </a:solidFill>
            </a:endParaRPr>
          </a:p>
          <a:p>
            <a:pPr algn="l"/>
            <a:r>
              <a:rPr lang="en-US" altLang="ja-JP" sz="1400" b="1" dirty="0" smtClean="0">
                <a:solidFill>
                  <a:schemeClr val="tx1"/>
                </a:solidFill>
              </a:rPr>
              <a:t>3. </a:t>
            </a:r>
            <a:r>
              <a:rPr lang="ja-JP" altLang="en-US" sz="1400" b="1" smtClean="0">
                <a:solidFill>
                  <a:schemeClr val="tx1"/>
                </a:solidFill>
              </a:rPr>
              <a:t>だから　この世のものが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むなしく　なる時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ひざまずき　祈れば</a:t>
            </a:r>
          </a:p>
          <a:p>
            <a:pPr algn="l"/>
            <a:r>
              <a:rPr lang="ja-JP" altLang="en-US" sz="1400" b="1" smtClean="0">
                <a:solidFill>
                  <a:schemeClr val="tx1"/>
                </a:solidFill>
              </a:rPr>
              <a:t>主は来て　救われ</a:t>
            </a:r>
            <a:r>
              <a:rPr lang="ja-JP" altLang="en-US" sz="1400" b="1" smtClean="0">
                <a:solidFill>
                  <a:schemeClr val="tx1"/>
                </a:solidFill>
              </a:rPr>
              <a:t>る</a:t>
            </a:r>
            <a:endParaRPr lang="en-US" altLang="ja-JP" sz="1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5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我が杯 満たし給え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我が杯 満たし給え </dc:title>
  <dc:creator>admin</dc:creator>
  <cp:lastModifiedBy>admin</cp:lastModifiedBy>
  <cp:revision>6</cp:revision>
  <dcterms:created xsi:type="dcterms:W3CDTF">2026-08-16T21:45:27Z</dcterms:created>
  <dcterms:modified xsi:type="dcterms:W3CDTF">2026-08-18T20:42:55Z</dcterms:modified>
</cp:coreProperties>
</file>