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CEF0B-23EB-4AC7-B084-C4BFB19A7921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FCD9EB-9B84-4869-93B5-5F677BEF4B8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Grace! ’tis a charming sound1 copy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24200" y="152401"/>
            <a:ext cx="2895600" cy="685800"/>
          </a:xfrm>
        </p:spPr>
        <p:txBody>
          <a:bodyPr>
            <a:normAutofit fontScale="90000"/>
          </a:bodyPr>
          <a:lstStyle/>
          <a:p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恩典彀我用</a:t>
            </a:r>
            <a:r>
              <a:rPr lang="ko-KR" altLang="en-US" b="1" dirty="0"/>
              <a:t/>
            </a:r>
            <a:br>
              <a:rPr lang="ko-KR" altLang="en-US" b="1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057400"/>
            <a:ext cx="8763000" cy="4495800"/>
          </a:xfrm>
        </p:spPr>
        <p:txBody>
          <a:bodyPr numCol="2">
            <a:noAutofit/>
          </a:bodyPr>
          <a:lstStyle/>
          <a:p>
            <a:pPr algn="l"/>
            <a:r>
              <a:rPr lang="en-US" altLang="zh-CN" sz="2000" b="1" dirty="0" smtClean="0">
                <a:solidFill>
                  <a:schemeClr val="tx1"/>
                </a:solidFill>
              </a:rPr>
              <a:t>1. </a:t>
            </a:r>
            <a:r>
              <a:rPr lang="zh-CN" altLang="en-US" sz="2000" b="1" dirty="0" smtClean="0">
                <a:solidFill>
                  <a:schemeClr val="tx1"/>
                </a:solidFill>
              </a:rPr>
              <a:t>恩典代罪而兴，</a:t>
            </a: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在我灵中执政，</a:t>
            </a: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使我脱离罪的权能，</a:t>
            </a:r>
          </a:p>
          <a:p>
            <a:pPr algn="l"/>
            <a:r>
              <a:rPr lang="zh-CN" altLang="en-US" sz="2000" b="1" dirty="0" smtClean="0">
                <a:solidFill>
                  <a:schemeClr val="tx1"/>
                </a:solidFill>
              </a:rPr>
              <a:t>脱离败坏天性。</a:t>
            </a:r>
          </a:p>
          <a:p>
            <a:pPr algn="l"/>
            <a:endParaRPr lang="en-US" altLang="zh-TW" sz="2000" b="1" dirty="0" smtClean="0">
              <a:solidFill>
                <a:srgbClr val="FF0000"/>
              </a:solidFill>
            </a:endParaRPr>
          </a:p>
          <a:p>
            <a:pPr algn="l"/>
            <a:endParaRPr lang="en-US" altLang="zh-TW" sz="2000" b="1" dirty="0" smtClean="0">
              <a:solidFill>
                <a:srgbClr val="FF0000"/>
              </a:solidFill>
            </a:endParaRPr>
          </a:p>
          <a:p>
            <a:pPr algn="l"/>
            <a:endParaRPr lang="en-US" altLang="zh-TW" sz="2000" b="1" dirty="0" smtClean="0">
              <a:solidFill>
                <a:srgbClr val="FF0000"/>
              </a:solidFill>
            </a:endParaRPr>
          </a:p>
          <a:p>
            <a:pPr algn="l"/>
            <a:endParaRPr lang="en-US" altLang="zh-TW" sz="2000" b="1" dirty="0" smtClean="0">
              <a:solidFill>
                <a:srgbClr val="FF0000"/>
              </a:solidFill>
            </a:endParaRPr>
          </a:p>
          <a:p>
            <a:pPr algn="l"/>
            <a:r>
              <a:rPr lang="zh-TW" altLang="en-US" sz="2000" b="1" dirty="0" smtClean="0">
                <a:solidFill>
                  <a:srgbClr val="FF0000"/>
                </a:solidFill>
              </a:rPr>
              <a:t>副歌</a:t>
            </a:r>
            <a:endParaRPr lang="en-US" altLang="zh-TW" sz="2000" b="1" dirty="0" smtClean="0">
              <a:solidFill>
                <a:srgbClr val="FF0000"/>
              </a:solidFill>
            </a:endParaRPr>
          </a:p>
          <a:p>
            <a:pPr algn="l"/>
            <a:r>
              <a:rPr lang="zh-CN" altLang="en-US" sz="2000" b="1" dirty="0" smtClean="0">
                <a:solidFill>
                  <a:srgbClr val="FF0000"/>
                </a:solidFill>
              </a:rPr>
              <a:t>恩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典够我用！</a:t>
            </a:r>
          </a:p>
          <a:p>
            <a:pPr algn="l"/>
            <a:r>
              <a:rPr lang="zh-CN" altLang="en-US" sz="2000" b="1" dirty="0" smtClean="0">
                <a:solidFill>
                  <a:srgbClr val="FF0000"/>
                </a:solidFill>
              </a:rPr>
              <a:t>永不感力穷；</a:t>
            </a:r>
          </a:p>
          <a:p>
            <a:pPr algn="l"/>
            <a:r>
              <a:rPr lang="zh-CN" altLang="en-US" sz="2000" b="1" dirty="0" smtClean="0">
                <a:solidFill>
                  <a:srgbClr val="FF0000"/>
                </a:solidFill>
              </a:rPr>
              <a:t>基督活在我灵中，</a:t>
            </a:r>
          </a:p>
          <a:p>
            <a:pPr algn="l"/>
            <a:r>
              <a:rPr lang="zh-CN" altLang="en-US" sz="2000" b="1" dirty="0" smtClean="0">
                <a:solidFill>
                  <a:srgbClr val="FF0000"/>
                </a:solidFill>
              </a:rPr>
              <a:t>使我受恩重重。</a:t>
            </a:r>
          </a:p>
          <a:p>
            <a:pPr algn="l"/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endParaRPr lang="en-US" altLang="zh-CN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zh-CN" sz="2000" b="1" dirty="0" smtClean="0">
                <a:solidFill>
                  <a:schemeClr val="bg1"/>
                </a:solidFill>
              </a:rPr>
              <a:t>2</a:t>
            </a:r>
            <a:r>
              <a:rPr lang="en-US" altLang="zh-CN" sz="2000" b="1" dirty="0" smtClean="0">
                <a:solidFill>
                  <a:schemeClr val="bg1"/>
                </a:solidFill>
              </a:rPr>
              <a:t>. </a:t>
            </a:r>
            <a:r>
              <a:rPr lang="zh-CN" altLang="en-US" sz="2000" b="1" dirty="0" smtClean="0">
                <a:solidFill>
                  <a:schemeClr val="bg1"/>
                </a:solidFill>
              </a:rPr>
              <a:t>恩典使我脚步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行在属天路途，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祂的恩典，应时、丰富，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从未将我迟误。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  </a:t>
            </a:r>
          </a:p>
          <a:p>
            <a:pPr algn="l"/>
            <a:r>
              <a:rPr lang="en-US" altLang="zh-CN" sz="2000" b="1" dirty="0" smtClean="0">
                <a:solidFill>
                  <a:schemeClr val="bg1"/>
                </a:solidFill>
              </a:rPr>
              <a:t>3.</a:t>
            </a:r>
            <a:r>
              <a:rPr lang="zh-CN" altLang="en-US" sz="2000" b="1" dirty="0" smtClean="0">
                <a:solidFill>
                  <a:schemeClr val="bg1"/>
                </a:solidFill>
              </a:rPr>
              <a:t>何能大于恩典！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祂是神来人间，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祂是神在肉身显现，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是神在我里面。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  我成何等人！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是因蒙神恩；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神恩今显在我身，</a:t>
            </a:r>
          </a:p>
          <a:p>
            <a:pPr algn="l"/>
            <a:r>
              <a:rPr lang="zh-CN" altLang="en-US" sz="2000" b="1" dirty="0" smtClean="0">
                <a:solidFill>
                  <a:schemeClr val="bg1"/>
                </a:solidFill>
              </a:rPr>
              <a:t>作我神人永分。</a:t>
            </a:r>
            <a:endParaRPr lang="en-US" altLang="zh-CN" sz="2000" b="1" dirty="0" smtClean="0">
              <a:solidFill>
                <a:schemeClr val="bg1"/>
              </a:solidFill>
            </a:endParaRPr>
          </a:p>
          <a:p>
            <a:pPr algn="l"/>
            <a:endParaRPr 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1617</TotalTime>
  <Words>155</Words>
  <Application>Microsoft Office PowerPoint</Application>
  <PresentationFormat>On-screen Show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恩典彀我用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恩典彀我用 </dc:title>
  <dc:creator>admin</dc:creator>
  <cp:lastModifiedBy>admin</cp:lastModifiedBy>
  <cp:revision>3</cp:revision>
  <dcterms:created xsi:type="dcterms:W3CDTF">2026-08-06T22:05:07Z</dcterms:created>
  <dcterms:modified xsi:type="dcterms:W3CDTF">2026-08-08T20:43:05Z</dcterms:modified>
</cp:coreProperties>
</file>