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2400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B97D0-37C6-4C14-9A93-107B512D2201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5F28B-2C53-4E7D-B857-994319410F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B97D0-37C6-4C14-9A93-107B512D2201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5F28B-2C53-4E7D-B857-994319410F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B97D0-37C6-4C14-9A93-107B512D2201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5F28B-2C53-4E7D-B857-994319410F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B97D0-37C6-4C14-9A93-107B512D2201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5F28B-2C53-4E7D-B857-994319410F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B97D0-37C6-4C14-9A93-107B512D2201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5F28B-2C53-4E7D-B857-994319410F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B97D0-37C6-4C14-9A93-107B512D2201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5F28B-2C53-4E7D-B857-994319410F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B97D0-37C6-4C14-9A93-107B512D2201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5F28B-2C53-4E7D-B857-994319410F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B97D0-37C6-4C14-9A93-107B512D2201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5F28B-2C53-4E7D-B857-994319410F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B97D0-37C6-4C14-9A93-107B512D2201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5F28B-2C53-4E7D-B857-994319410F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B97D0-37C6-4C14-9A93-107B512D2201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5F28B-2C53-4E7D-B857-994319410F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B97D0-37C6-4C14-9A93-107B512D2201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5F28B-2C53-4E7D-B857-994319410F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B97D0-37C6-4C14-9A93-107B512D2201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45F28B-2C53-4E7D-B857-994319410F6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Hallelujah For the Cross1 copy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7000" y="152401"/>
            <a:ext cx="3810000" cy="457199"/>
          </a:xfrm>
        </p:spPr>
        <p:txBody>
          <a:bodyPr>
            <a:normAutofit fontScale="90000"/>
          </a:bodyPr>
          <a:lstStyle/>
          <a:p>
            <a:r>
              <a:rPr lang="zh-TW" altLang="en-US" b="1" dirty="0">
                <a:solidFill>
                  <a:schemeClr val="bg1"/>
                </a:solidFill>
              </a:rPr>
              <a:t>哈利路亞歸十架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990600"/>
            <a:ext cx="3352800" cy="4114800"/>
          </a:xfrm>
        </p:spPr>
        <p:txBody>
          <a:bodyPr>
            <a:noAutofit/>
          </a:bodyPr>
          <a:lstStyle/>
          <a:p>
            <a:pPr algn="l"/>
            <a:r>
              <a:rPr lang="zh-TW" altLang="en-US" sz="1800" b="1" dirty="0" smtClean="0">
                <a:solidFill>
                  <a:schemeClr val="bg1"/>
                </a:solidFill>
              </a:rPr>
              <a:t>十架永遠堅定，哈利路亞！</a:t>
            </a:r>
          </a:p>
          <a:p>
            <a:pPr algn="l"/>
            <a:r>
              <a:rPr lang="zh-TW" altLang="en-US" sz="1800" b="1" dirty="0" smtClean="0">
                <a:solidFill>
                  <a:schemeClr val="bg1"/>
                </a:solidFill>
              </a:rPr>
              <a:t>哈利路亞！得勝魔鬼權柄，</a:t>
            </a:r>
          </a:p>
          <a:p>
            <a:pPr algn="l"/>
            <a:r>
              <a:rPr lang="zh-TW" altLang="en-US" sz="1800" b="1" dirty="0" smtClean="0">
                <a:solidFill>
                  <a:schemeClr val="bg1"/>
                </a:solidFill>
              </a:rPr>
              <a:t>哈利路亞！哈利路亞！</a:t>
            </a:r>
          </a:p>
          <a:p>
            <a:pPr algn="l"/>
            <a:r>
              <a:rPr lang="zh-TW" altLang="en-US" sz="1800" b="1" dirty="0" smtClean="0">
                <a:solidFill>
                  <a:schemeClr val="bg1"/>
                </a:solidFill>
              </a:rPr>
              <a:t>陰府權勢雖勁，世界攻擊不停，</a:t>
            </a:r>
          </a:p>
          <a:p>
            <a:pPr algn="l"/>
            <a:r>
              <a:rPr lang="zh-TW" altLang="en-US" sz="1800" b="1" dirty="0" smtClean="0">
                <a:solidFill>
                  <a:schemeClr val="bg1"/>
                </a:solidFill>
              </a:rPr>
              <a:t>十架仍然堅定，哈利路亞歸十架！</a:t>
            </a:r>
          </a:p>
          <a:p>
            <a:pPr algn="l"/>
            <a:endParaRPr lang="zh-TW" altLang="en-US" sz="1800" b="1" dirty="0" smtClean="0">
              <a:solidFill>
                <a:schemeClr val="bg1"/>
              </a:solidFill>
            </a:endParaRPr>
          </a:p>
          <a:p>
            <a:pPr algn="l"/>
            <a:r>
              <a:rPr lang="en-US" altLang="zh-TW" sz="1800" b="1" dirty="0" smtClean="0">
                <a:solidFill>
                  <a:srgbClr val="FF0000"/>
                </a:solidFill>
              </a:rPr>
              <a:t>Chorus</a:t>
            </a:r>
          </a:p>
          <a:p>
            <a:pPr algn="l"/>
            <a:r>
              <a:rPr lang="zh-TW" altLang="en-US" sz="1800" b="1" dirty="0" smtClean="0">
                <a:solidFill>
                  <a:srgbClr val="FF0000"/>
                </a:solidFill>
              </a:rPr>
              <a:t>哈利路亞！哈利路亞！</a:t>
            </a:r>
          </a:p>
          <a:p>
            <a:pPr algn="l"/>
            <a:r>
              <a:rPr lang="zh-TW" altLang="en-US" sz="1800" b="1" dirty="0" smtClean="0">
                <a:solidFill>
                  <a:srgbClr val="FF0000"/>
                </a:solidFill>
              </a:rPr>
              <a:t>哈利路亞歸十架！</a:t>
            </a:r>
          </a:p>
          <a:p>
            <a:pPr algn="l"/>
            <a:r>
              <a:rPr lang="zh-TW" altLang="en-US" sz="1800" b="1" dirty="0" smtClean="0">
                <a:solidFill>
                  <a:srgbClr val="FF0000"/>
                </a:solidFill>
              </a:rPr>
              <a:t>哈利路亞！哈利路亞！</a:t>
            </a:r>
          </a:p>
          <a:p>
            <a:pPr algn="l"/>
            <a:r>
              <a:rPr lang="zh-TW" altLang="en-US" sz="1800" b="1" dirty="0" smtClean="0">
                <a:solidFill>
                  <a:srgbClr val="FF0000"/>
                </a:solidFill>
              </a:rPr>
              <a:t>十字寳架永得勝。</a:t>
            </a:r>
          </a:p>
          <a:p>
            <a:pPr algn="l"/>
            <a:endParaRPr lang="zh-TW" altLang="en-US" sz="1800" b="1" dirty="0" smtClean="0">
              <a:solidFill>
                <a:schemeClr val="bg1"/>
              </a:solidFill>
            </a:endParaRPr>
          </a:p>
          <a:p>
            <a:pPr algn="l"/>
            <a:r>
              <a:rPr lang="zh-TW" altLang="en-US" sz="1800" b="1" dirty="0" smtClean="0">
                <a:solidFill>
                  <a:schemeClr val="bg1"/>
                </a:solidFill>
              </a:rPr>
              <a:t>十架歷久常存，哈利路亞！</a:t>
            </a:r>
          </a:p>
          <a:p>
            <a:pPr algn="l"/>
            <a:r>
              <a:rPr lang="zh-TW" altLang="en-US" sz="1800" b="1" dirty="0" smtClean="0">
                <a:solidFill>
                  <a:schemeClr val="bg1"/>
                </a:solidFill>
              </a:rPr>
              <a:t>哈利路亞！頌讚十架得勝，</a:t>
            </a:r>
          </a:p>
          <a:p>
            <a:pPr algn="l"/>
            <a:r>
              <a:rPr lang="zh-TW" altLang="en-US" sz="1800" b="1" dirty="0" smtClean="0">
                <a:solidFill>
                  <a:schemeClr val="bg1"/>
                </a:solidFill>
              </a:rPr>
              <a:t>哈利路亞！哈利路亞！</a:t>
            </a:r>
          </a:p>
          <a:p>
            <a:pPr algn="l"/>
            <a:r>
              <a:rPr lang="zh-TW" altLang="en-US" sz="1800" b="1" dirty="0" smtClean="0">
                <a:solidFill>
                  <a:schemeClr val="bg1"/>
                </a:solidFill>
              </a:rPr>
              <a:t>天父賜下救恩，差遣愛子降生，</a:t>
            </a:r>
          </a:p>
          <a:p>
            <a:pPr algn="l"/>
            <a:r>
              <a:rPr lang="zh-TW" altLang="en-US" sz="1800" b="1" dirty="0" smtClean="0">
                <a:solidFill>
                  <a:schemeClr val="bg1"/>
                </a:solidFill>
              </a:rPr>
              <a:t>十字架上捨身，哈利路亞歸十架</a:t>
            </a:r>
            <a:r>
              <a:rPr lang="zh-TW" altLang="en-US" sz="1800" b="1" dirty="0" smtClean="0">
                <a:solidFill>
                  <a:schemeClr val="bg1"/>
                </a:solidFill>
              </a:rPr>
              <a:t>！</a:t>
            </a:r>
            <a:endParaRPr lang="en-US" altLang="zh-TW" sz="18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3902</TotalTime>
  <Words>170</Words>
  <Application>Microsoft Office PowerPoint</Application>
  <PresentationFormat>On-screen Show (4:3)</PresentationFormat>
  <Paragraphs>18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哈利路亞歸十架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哈利路亞歸十架</dc:title>
  <dc:creator>admin</dc:creator>
  <cp:lastModifiedBy>admin</cp:lastModifiedBy>
  <cp:revision>5</cp:revision>
  <dcterms:created xsi:type="dcterms:W3CDTF">2026-08-01T22:49:31Z</dcterms:created>
  <dcterms:modified xsi:type="dcterms:W3CDTF">2026-08-04T16:11:32Z</dcterms:modified>
</cp:coreProperties>
</file>