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8A4-0D39-4385-8F88-46192690D1AA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9FDB4-ADB8-4F1C-8A10-4A3A0571AD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8A4-0D39-4385-8F88-46192690D1AA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9FDB4-ADB8-4F1C-8A10-4A3A0571AD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8A4-0D39-4385-8F88-46192690D1AA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9FDB4-ADB8-4F1C-8A10-4A3A0571AD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8A4-0D39-4385-8F88-46192690D1AA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9FDB4-ADB8-4F1C-8A10-4A3A0571AD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8A4-0D39-4385-8F88-46192690D1AA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9FDB4-ADB8-4F1C-8A10-4A3A0571AD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8A4-0D39-4385-8F88-46192690D1AA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9FDB4-ADB8-4F1C-8A10-4A3A0571AD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8A4-0D39-4385-8F88-46192690D1AA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9FDB4-ADB8-4F1C-8A10-4A3A0571AD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8A4-0D39-4385-8F88-46192690D1AA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9FDB4-ADB8-4F1C-8A10-4A3A0571AD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8A4-0D39-4385-8F88-46192690D1AA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9FDB4-ADB8-4F1C-8A10-4A3A0571AD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8A4-0D39-4385-8F88-46192690D1AA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9FDB4-ADB8-4F1C-8A10-4A3A0571AD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8A4-0D39-4385-8F88-46192690D1AA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9FDB4-ADB8-4F1C-8A10-4A3A0571AD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258A4-0D39-4385-8F88-46192690D1AA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9FDB4-ADB8-4F1C-8A10-4A3A0571AD3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have decided to follow Jesus.jpg"/>
          <p:cNvPicPr>
            <a:picLocks noChangeAspect="1"/>
          </p:cNvPicPr>
          <p:nvPr userDrawn="1"/>
        </p:nvPicPr>
        <p:blipFill>
          <a:blip r:embed="rId14" cstate="print">
            <a:lum bright="7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イエスさまについて行こ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1"/>
            <a:ext cx="5791200" cy="533399"/>
          </a:xfrm>
        </p:spPr>
        <p:txBody>
          <a:bodyPr>
            <a:normAutofit fontScale="90000"/>
          </a:bodyPr>
          <a:lstStyle/>
          <a:p>
            <a:r>
              <a:rPr lang="ja-JP" altLang="en-US" b="1" smtClean="0"/>
              <a:t>イ</a:t>
            </a:r>
            <a:r>
              <a:rPr lang="ja-JP" altLang="en-US" b="1"/>
              <a:t>エスさまについて行こ</a:t>
            </a:r>
            <a:r>
              <a:rPr lang="ja-JP" altLang="en-US" b="1" smtClean="0"/>
              <a:t>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762000"/>
            <a:ext cx="4038600" cy="4419600"/>
          </a:xfrm>
        </p:spPr>
        <p:txBody>
          <a:bodyPr>
            <a:noAutofit/>
          </a:bodyPr>
          <a:lstStyle/>
          <a:p>
            <a:pPr algn="l"/>
            <a:r>
              <a:rPr lang="ja-JP" altLang="en-US" sz="2000" b="1" smtClean="0">
                <a:solidFill>
                  <a:schemeClr val="tx1"/>
                </a:solidFill>
              </a:rPr>
              <a:t>イエスさまについて行</a:t>
            </a:r>
            <a:r>
              <a:rPr lang="ja-JP" altLang="en-US" sz="2000" b="1" smtClean="0">
                <a:solidFill>
                  <a:schemeClr val="tx1"/>
                </a:solidFill>
              </a:rPr>
              <a:t>こ</a:t>
            </a:r>
            <a:r>
              <a:rPr lang="ja-JP" altLang="en-US" sz="2000" b="1" smtClean="0">
                <a:solidFill>
                  <a:schemeClr val="tx1"/>
                </a:solidFill>
              </a:rPr>
              <a:t>う</a:t>
            </a:r>
            <a:r>
              <a:rPr lang="ja-JP" altLang="en-US" sz="2000" b="1" smtClean="0">
                <a:solidFill>
                  <a:schemeClr val="tx1"/>
                </a:solidFill>
              </a:rPr>
              <a:t/>
            </a:r>
            <a:br>
              <a:rPr lang="ja-JP" altLang="en-US" sz="2000" b="1" smtClean="0">
                <a:solidFill>
                  <a:schemeClr val="tx1"/>
                </a:solidFill>
              </a:rPr>
            </a:br>
            <a:r>
              <a:rPr lang="ja-JP" altLang="en-US" sz="2000" b="1" smtClean="0">
                <a:solidFill>
                  <a:schemeClr val="tx1"/>
                </a:solidFill>
              </a:rPr>
              <a:t>イエスさまについて行こう</a:t>
            </a:r>
            <a:r>
              <a:rPr lang="ja-JP" altLang="en-US" sz="2000" b="1" smtClean="0">
                <a:solidFill>
                  <a:schemeClr val="tx1"/>
                </a:solidFill>
              </a:rPr>
              <a:t/>
            </a:r>
            <a:br>
              <a:rPr lang="ja-JP" altLang="en-US" sz="2000" b="1" smtClean="0">
                <a:solidFill>
                  <a:schemeClr val="tx1"/>
                </a:solidFill>
              </a:rPr>
            </a:br>
            <a:r>
              <a:rPr lang="ja-JP" altLang="en-US" sz="2000" b="1" smtClean="0">
                <a:solidFill>
                  <a:schemeClr val="tx1"/>
                </a:solidFill>
              </a:rPr>
              <a:t>イエスさまについて行こう</a:t>
            </a:r>
            <a:br>
              <a:rPr lang="ja-JP" altLang="en-US" sz="2000" b="1" smtClean="0">
                <a:solidFill>
                  <a:schemeClr val="tx1"/>
                </a:solidFill>
              </a:rPr>
            </a:b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どこまで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も 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ど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こまでも</a:t>
            </a:r>
          </a:p>
          <a:p>
            <a:pPr algn="l"/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乙の世を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ぱ 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後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ろにし</a:t>
            </a:r>
            <a:b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十字架を 前いして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ja-JP" altLang="en-US" sz="2000" b="1" smtClean="0">
                <a:solidFill>
                  <a:schemeClr val="tx1"/>
                </a:solidFill>
              </a:rPr>
              <a:t>イエスさまについて行こう</a:t>
            </a:r>
            <a:br>
              <a:rPr lang="ja-JP" altLang="en-US" sz="2000" b="1" smtClean="0">
                <a:solidFill>
                  <a:schemeClr val="tx1"/>
                </a:solidFill>
              </a:rPr>
            </a:b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どこまで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も 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ど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こまでも</a:t>
            </a:r>
          </a:p>
          <a:p>
            <a:pPr algn="l"/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ja-JP" altLang="en-US" sz="2000" b="1" smtClean="0">
                <a:solidFill>
                  <a:schemeClr val="tx1"/>
                </a:solidFill>
              </a:rPr>
              <a:t>イエスさまについて行こう</a:t>
            </a:r>
            <a:br>
              <a:rPr lang="ja-JP" altLang="en-US" sz="2000" b="1" smtClean="0">
                <a:solidFill>
                  <a:schemeClr val="tx1"/>
                </a:solidFill>
              </a:rPr>
            </a:b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どこまで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も 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つ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いて行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こ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う</a:t>
            </a:r>
            <a:r>
              <a:rPr lang="en-US" altLang="ja-JP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altLang="ja-JP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十字架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の 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せ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まい道</a:t>
            </a:r>
            <a:b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どこまで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も 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ど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こま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で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も</a:t>
            </a:r>
            <a:endParaRPr lang="en-US" altLang="ja-JP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24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イエスさまについて行こう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イエスさまについて行こう JAPAN</dc:title>
  <dc:creator>admin</dc:creator>
  <cp:lastModifiedBy>admin</cp:lastModifiedBy>
  <cp:revision>16</cp:revision>
  <dcterms:created xsi:type="dcterms:W3CDTF">2026-08-24T18:58:20Z</dcterms:created>
  <dcterms:modified xsi:type="dcterms:W3CDTF">2026-08-25T16:06:09Z</dcterms:modified>
</cp:coreProperties>
</file>