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48E2-4BE8-4863-8FBA-A758B4CADCE7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DC896-9644-4133-B0B7-AFD0FCD5B0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48E2-4BE8-4863-8FBA-A758B4CADCE7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DC896-9644-4133-B0B7-AFD0FCD5B0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48E2-4BE8-4863-8FBA-A758B4CADCE7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DC896-9644-4133-B0B7-AFD0FCD5B0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48E2-4BE8-4863-8FBA-A758B4CADCE7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DC896-9644-4133-B0B7-AFD0FCD5B0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48E2-4BE8-4863-8FBA-A758B4CADCE7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DC896-9644-4133-B0B7-AFD0FCD5B0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48E2-4BE8-4863-8FBA-A758B4CADCE7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DC896-9644-4133-B0B7-AFD0FCD5B0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48E2-4BE8-4863-8FBA-A758B4CADCE7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DC896-9644-4133-B0B7-AFD0FCD5B0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48E2-4BE8-4863-8FBA-A758B4CADCE7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DC896-9644-4133-B0B7-AFD0FCD5B0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48E2-4BE8-4863-8FBA-A758B4CADCE7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DC896-9644-4133-B0B7-AFD0FCD5B0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48E2-4BE8-4863-8FBA-A758B4CADCE7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DC896-9644-4133-B0B7-AFD0FCD5B0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48E2-4BE8-4863-8FBA-A758B4CADCE7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DC896-9644-4133-B0B7-AFD0FCD5B0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D48E2-4BE8-4863-8FBA-A758B4CADCE7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DC896-9644-4133-B0B7-AFD0FCD5B0E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O now I see the cleansing wave.jpg"/>
          <p:cNvPicPr>
            <a:picLocks noChangeAspect="1"/>
          </p:cNvPicPr>
          <p:nvPr userDrawn="1"/>
        </p:nvPicPr>
        <p:blipFill>
          <a:blip r:embed="rId14" cstate="print">
            <a:lum bright="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O now I see the cleansing wave piano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0298" y="332657"/>
            <a:ext cx="4214842" cy="453138"/>
          </a:xfrm>
        </p:spPr>
        <p:txBody>
          <a:bodyPr>
            <a:normAutofit fontScale="90000"/>
          </a:bodyPr>
          <a:lstStyle/>
          <a:p>
            <a:r>
              <a:rPr lang="ja-JP" altLang="en-US" b="1" smtClean="0"/>
              <a:t>けがれを清むる血</a:t>
            </a:r>
            <a:endParaRPr lang="ja-JP" altLang="en-US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52" y="1000108"/>
            <a:ext cx="7715304" cy="3786214"/>
          </a:xfrm>
        </p:spPr>
        <p:txBody>
          <a:bodyPr numCol="2">
            <a:noAutofit/>
          </a:bodyPr>
          <a:lstStyle/>
          <a:p>
            <a:pPr algn="l"/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１、汚れを潔むる</a:t>
            </a:r>
          </a:p>
          <a:p>
            <a:pPr algn="l"/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血の泉は</a:t>
            </a:r>
          </a:p>
          <a:p>
            <a:pPr algn="l"/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その深さ広さ</a:t>
            </a:r>
          </a:p>
          <a:p>
            <a:pPr algn="l"/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測り難し</a:t>
            </a:r>
          </a:p>
          <a:p>
            <a:pPr algn="l"/>
            <a:endParaRPr lang="ja-JP" altLang="en-US" sz="2000" b="1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altLang="ja-JP" sz="2000" b="1" dirty="0" smtClean="0">
                <a:solidFill>
                  <a:srgbClr val="FF0000"/>
                </a:solidFill>
              </a:rPr>
              <a:t>Ref</a:t>
            </a:r>
          </a:p>
          <a:p>
            <a:pPr algn="l"/>
            <a:r>
              <a:rPr lang="ja-JP" altLang="en-US" sz="2000" b="1" smtClean="0">
                <a:solidFill>
                  <a:srgbClr val="FF0000"/>
                </a:solidFill>
              </a:rPr>
              <a:t>おお讃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(</a:t>
            </a:r>
            <a:r>
              <a:rPr lang="ja-JP" altLang="en-US" sz="2000" b="1" smtClean="0">
                <a:solidFill>
                  <a:srgbClr val="FF0000"/>
                </a:solidFill>
              </a:rPr>
              <a:t>ほ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)</a:t>
            </a:r>
            <a:r>
              <a:rPr lang="ja-JP" altLang="en-US" sz="2000" b="1" smtClean="0">
                <a:solidFill>
                  <a:srgbClr val="FF0000"/>
                </a:solidFill>
              </a:rPr>
              <a:t>めよ称えよ</a:t>
            </a:r>
          </a:p>
          <a:p>
            <a:pPr algn="l"/>
            <a:r>
              <a:rPr lang="ja-JP" altLang="en-US" sz="2000" b="1" smtClean="0">
                <a:solidFill>
                  <a:srgbClr val="FF0000"/>
                </a:solidFill>
              </a:rPr>
              <a:t>十字架の血潮は</a:t>
            </a:r>
          </a:p>
          <a:p>
            <a:pPr algn="l"/>
            <a:r>
              <a:rPr lang="ja-JP" altLang="en-US" sz="2000" b="1" smtClean="0">
                <a:solidFill>
                  <a:srgbClr val="FF0000"/>
                </a:solidFill>
              </a:rPr>
              <a:t>凡ての罪より</a:t>
            </a:r>
          </a:p>
          <a:p>
            <a:pPr algn="l"/>
            <a:r>
              <a:rPr lang="ja-JP" altLang="en-US" sz="2000" b="1" smtClean="0">
                <a:solidFill>
                  <a:srgbClr val="FF0000"/>
                </a:solidFill>
              </a:rPr>
              <a:t>我をさえ潔む</a:t>
            </a:r>
          </a:p>
          <a:p>
            <a:pPr algn="l"/>
            <a:endParaRPr lang="ja-JP" altLang="en-US" sz="2000" b="1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altLang="ja-JP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、罪の性質は</a:t>
            </a:r>
          </a:p>
          <a:p>
            <a:pPr algn="l"/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全く死にて</a:t>
            </a:r>
          </a:p>
          <a:p>
            <a:pPr algn="l"/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新たなる者と</a:t>
            </a:r>
          </a:p>
          <a:p>
            <a:pPr algn="l"/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造られたり</a:t>
            </a:r>
          </a:p>
          <a:p>
            <a:pPr algn="l"/>
            <a:endParaRPr lang="ja-JP" altLang="en-US" sz="2000" b="1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endParaRPr lang="ja-JP" altLang="en-US" sz="2000" b="1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altLang="ja-JP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、罪の世に勝ちて</a:t>
            </a:r>
          </a:p>
          <a:p>
            <a:pPr algn="l"/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聖く歩む</a:t>
            </a:r>
          </a:p>
          <a:p>
            <a:pPr algn="l"/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この身はときわに</a:t>
            </a:r>
          </a:p>
          <a:p>
            <a:pPr algn="l"/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主のものな</a:t>
            </a:r>
            <a:r>
              <a:rPr lang="ja-JP" alt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り</a:t>
            </a:r>
            <a:endParaRPr lang="en-US" altLang="ja-JP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111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けがれを清むる血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けがれを清むる血</dc:title>
  <dc:creator>mary</dc:creator>
  <cp:lastModifiedBy>admin</cp:lastModifiedBy>
  <cp:revision>5</cp:revision>
  <dcterms:created xsi:type="dcterms:W3CDTF">2018-07-13T20:38:28Z</dcterms:created>
  <dcterms:modified xsi:type="dcterms:W3CDTF">2026-08-12T20:41:27Z</dcterms:modified>
</cp:coreProperties>
</file>