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6AD1-5FBC-427F-8D5C-7E0525FE1C0C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1211-4842-41B8-A58B-155552E40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6AD1-5FBC-427F-8D5C-7E0525FE1C0C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1211-4842-41B8-A58B-155552E40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6AD1-5FBC-427F-8D5C-7E0525FE1C0C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1211-4842-41B8-A58B-155552E40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6AD1-5FBC-427F-8D5C-7E0525FE1C0C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1211-4842-41B8-A58B-155552E40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6AD1-5FBC-427F-8D5C-7E0525FE1C0C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1211-4842-41B8-A58B-155552E40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6AD1-5FBC-427F-8D5C-7E0525FE1C0C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1211-4842-41B8-A58B-155552E40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6AD1-5FBC-427F-8D5C-7E0525FE1C0C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1211-4842-41B8-A58B-155552E40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6AD1-5FBC-427F-8D5C-7E0525FE1C0C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1211-4842-41B8-A58B-155552E40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6AD1-5FBC-427F-8D5C-7E0525FE1C0C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1211-4842-41B8-A58B-155552E40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6AD1-5FBC-427F-8D5C-7E0525FE1C0C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1211-4842-41B8-A58B-155552E40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6AD1-5FBC-427F-8D5C-7E0525FE1C0C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1211-4842-41B8-A58B-155552E40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6AD1-5FBC-427F-8D5C-7E0525FE1C0C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11211-4842-41B8-A58B-155552E403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I have decided to follow Jesus2.jpg"/>
          <p:cNvPicPr>
            <a:picLocks noChangeAspect="1"/>
          </p:cNvPicPr>
          <p:nvPr userDrawn="1"/>
        </p:nvPicPr>
        <p:blipFill>
          <a:blip r:embed="rId13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28600"/>
            <a:ext cx="7467600" cy="228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te-IN" b="1" dirty="0" smtClean="0"/>
              <a:t>యేసుని నేను </a:t>
            </a:r>
            <a:r>
              <a:rPr lang="te-IN" b="1" dirty="0" smtClean="0"/>
              <a:t>వెంబడించెదను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762000"/>
            <a:ext cx="4495800" cy="3962400"/>
          </a:xfrm>
        </p:spPr>
        <p:txBody>
          <a:bodyPr numCol="1">
            <a:noAutofit/>
          </a:bodyPr>
          <a:lstStyle/>
          <a:p>
            <a:pPr algn="l"/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Yesuni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vembadinchedanu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Yesuni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vembadinchedanu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Yesuni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vembadinchedanu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tiruganu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tiruganu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venuka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lokam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mudhu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siluva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venuka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lokam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mudhu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siluva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venuka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lokam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mudhu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siluva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tiruganu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tiruganu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Vembadinchedanu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yesu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Vembadinchedanu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ooo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 algn="l"/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Evaru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rakunna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ne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vembadincheda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Evaru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rakunna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ne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vembadincheda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Evaru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rakunna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ne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vembadincheda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tiruganu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tiruganu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 algn="l"/>
            <a:endParaRPr lang="en-US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 algn="l"/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4.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Yesuni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venta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naatho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vastava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Yesuni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venta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naatho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vastava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Yesuni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venta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naatho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vastava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28600" indent="-228600"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tiruganu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Venu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tiruganu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</TotalTime>
  <Words>80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యేసుని నేను వెంబడించెదను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యేసుని నేను వెంబడించెదను</dc:title>
  <dc:creator>FRONT</dc:creator>
  <cp:lastModifiedBy>admin</cp:lastModifiedBy>
  <cp:revision>14</cp:revision>
  <dcterms:created xsi:type="dcterms:W3CDTF">2024-05-31T17:13:12Z</dcterms:created>
  <dcterms:modified xsi:type="dcterms:W3CDTF">2026-08-28T17:39:24Z</dcterms:modified>
</cp:coreProperties>
</file>