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240C-4898-480A-8B3D-508186C79DA7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4240C-4898-480A-8B3D-508186C79DA7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D9A96-FA1F-43B7-A90F-FCBA2D77B87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 Have Found a Friend in Jesus1 .jpg"/>
          <p:cNvPicPr>
            <a:picLocks noChangeAspect="1"/>
          </p:cNvPicPr>
          <p:nvPr userDrawn="1"/>
        </p:nvPicPr>
        <p:blipFill>
          <a:blip r:embed="rId13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1"/>
            <a:ext cx="9144000" cy="381000"/>
          </a:xfrm>
        </p:spPr>
        <p:txBody>
          <a:bodyPr>
            <a:normAutofit fontScale="90000"/>
          </a:bodyPr>
          <a:lstStyle/>
          <a:p>
            <a:r>
              <a:rPr lang="hi-IN" b="1" dirty="0" smtClean="0"/>
              <a:t>मैले येशू मित्र </a:t>
            </a:r>
            <a:r>
              <a:rPr lang="hi-IN" b="1" dirty="0" smtClean="0"/>
              <a:t>पाएँ</a:t>
            </a:r>
            <a:r>
              <a:rPr lang="en-US" b="1" dirty="0" smtClean="0"/>
              <a:t>  </a:t>
            </a:r>
            <a:r>
              <a:rPr lang="en-US" b="1" dirty="0" err="1" smtClean="0"/>
              <a:t>Maile</a:t>
            </a:r>
            <a:r>
              <a:rPr lang="en-US" b="1" dirty="0" smtClean="0"/>
              <a:t> </a:t>
            </a:r>
            <a:r>
              <a:rPr lang="en-US" b="1" dirty="0" err="1" smtClean="0"/>
              <a:t>Yeshu</a:t>
            </a:r>
            <a:r>
              <a:rPr lang="en-US" b="1" dirty="0" smtClean="0"/>
              <a:t> </a:t>
            </a:r>
            <a:r>
              <a:rPr lang="en-US" b="1" dirty="0" err="1" smtClean="0"/>
              <a:t>Mitra</a:t>
            </a:r>
            <a:r>
              <a:rPr lang="en-US" b="1" dirty="0" smtClean="0"/>
              <a:t> </a:t>
            </a:r>
            <a:r>
              <a:rPr lang="en-US" b="1" dirty="0" err="1" smtClean="0"/>
              <a:t>Paye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85800"/>
            <a:ext cx="4114800" cy="4419600"/>
          </a:xfrm>
        </p:spPr>
        <p:txBody>
          <a:bodyPr>
            <a:noAutofit/>
          </a:bodyPr>
          <a:lstStyle/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१.  मैले येशू मित्र पाएँ जो मेरो सब थोक हो,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मेरो आत्माको लागि के उत्तम वर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त्यो सुन्दर फूल बाटोको, बिहानको त्यो तारा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मलाई शुद्ध चङ्गा पार्ने उत्तम वर,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अफसोसमा मेरो हर्ष, दुःखमा मेरो आशा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भन्छन्‌ उनले सोच-फिक्री नगर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hi-IN" sz="1400" b="1" dirty="0" smtClean="0">
              <a:solidFill>
                <a:schemeClr val="tx1"/>
              </a:solidFill>
            </a:endParaRP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को. 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त्यो सुन्दर फूल बाटोको, बिहानको त्यो तारा</a:t>
            </a: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कति उत्तम त्यो वर मेरो आत्माको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algn="l"/>
            <a:endParaRPr lang="hi-IN" sz="1400" b="1" dirty="0" smtClean="0">
              <a:solidFill>
                <a:schemeClr val="tx1"/>
              </a:solidFill>
            </a:endParaRP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२.  उनले मेरो दुःख सब लिए, सबै अफसोस पनि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परीक्षामा मेरो छ गढ़ बलियो,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सब उनको लागि बिर्सें, मेरो हृदयदेखि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उनको सँगमा बस्नलाई मलाई सिए,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संसारले मलाई छोड़्दा, शैतानले दुःख दिँदा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ख्रीष्ट प्रभु हुन्छन्‌ साथमा, शोक नगर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hi-IN" sz="1400" b="1" dirty="0" smtClean="0">
              <a:solidFill>
                <a:schemeClr val="tx1"/>
              </a:solidFill>
            </a:endParaRP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३.  मलाई छोड़्ने छैनन्‌ कैले, न भुल्नेछन्‌ मलाई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विश्वासमा बसी मान्नेछु उनैलाई,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अग्निको देवलभित्र, केही मलाई डर छैन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मन्न दिन्छन्‌ भोकाएको आत्मालाई,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मुकुटले पहिर्याउँदा, दर्शन म गर्नेछु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    बग्दछ जहाँ नदी आनन्दको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35353</TotalTime>
  <Words>164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मैले येशू मित्र पाएँ  Maile Yeshu Mitra Paye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मैले येशू मित्र पाएँ  nepal</dc:title>
  <dc:creator>FRONT</dc:creator>
  <cp:lastModifiedBy>admin</cp:lastModifiedBy>
  <cp:revision>10</cp:revision>
  <dcterms:created xsi:type="dcterms:W3CDTF">2025-02-15T19:26:14Z</dcterms:created>
  <dcterms:modified xsi:type="dcterms:W3CDTF">2026-09-07T13:35:44Z</dcterms:modified>
</cp:coreProperties>
</file>