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1DA59-BFE4-4047-B0A6-1E354763DF2E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5BF56-0FF8-4E6A-B2A8-155312AF7E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Like the woman at the well, I was seek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"/>
            <a:ext cx="2895600" cy="381000"/>
          </a:xfrm>
        </p:spPr>
        <p:txBody>
          <a:bodyPr>
            <a:normAutofit fontScale="90000"/>
          </a:bodyPr>
          <a:lstStyle/>
          <a:p>
            <a:r>
              <a:rPr lang="ar-AE" b="1" dirty="0" smtClean="0"/>
              <a:t>إلى بئر السامرة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609600"/>
            <a:ext cx="2667000" cy="5486400"/>
          </a:xfrm>
        </p:spPr>
        <p:txBody>
          <a:bodyPr>
            <a:noAutofit/>
          </a:bodyPr>
          <a:lstStyle/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إلى </a:t>
            </a:r>
            <a:r>
              <a:rPr lang="ar-AE" sz="1600" b="1" dirty="0" smtClean="0">
                <a:solidFill>
                  <a:schemeClr val="tx1"/>
                </a:solidFill>
              </a:rPr>
              <a:t>بئرِ السامرة جئتُ وحدي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لأملا جراري مياه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وعندها التقيتُ ربي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ففاضَ في قلبي ماءُ الحياة</a:t>
            </a:r>
          </a:p>
          <a:p>
            <a:pPr algn="r"/>
            <a:endParaRPr lang="ar-AE" sz="1600" b="1" dirty="0" smtClean="0">
              <a:solidFill>
                <a:srgbClr val="FF0000"/>
              </a:solidFill>
            </a:endParaRPr>
          </a:p>
          <a:p>
            <a:pPr algn="r"/>
            <a:r>
              <a:rPr lang="ar-AE" sz="1600" b="1" dirty="0" smtClean="0">
                <a:solidFill>
                  <a:srgbClr val="FF0000"/>
                </a:solidFill>
              </a:rPr>
              <a:t>القرار</a:t>
            </a:r>
          </a:p>
          <a:p>
            <a:pPr algn="r"/>
            <a:r>
              <a:rPr lang="ar-AE" sz="1600" b="1" dirty="0" smtClean="0">
                <a:solidFill>
                  <a:srgbClr val="FF0000"/>
                </a:solidFill>
              </a:rPr>
              <a:t>فض في قلبي واملا حياتي</a:t>
            </a:r>
          </a:p>
          <a:p>
            <a:pPr algn="r"/>
            <a:r>
              <a:rPr lang="ar-AE" sz="1600" b="1" dirty="0" smtClean="0">
                <a:solidFill>
                  <a:srgbClr val="FF0000"/>
                </a:solidFill>
              </a:rPr>
              <a:t>إذ فراغُ العالمِ رهيب</a:t>
            </a:r>
          </a:p>
          <a:p>
            <a:pPr algn="r"/>
            <a:r>
              <a:rPr lang="ar-AE" sz="1600" b="1" dirty="0" smtClean="0">
                <a:solidFill>
                  <a:srgbClr val="FF0000"/>
                </a:solidFill>
              </a:rPr>
              <a:t>أنت المنُّ النازلُ من السماء</a:t>
            </a:r>
          </a:p>
          <a:p>
            <a:pPr algn="r"/>
            <a:r>
              <a:rPr lang="ar-AE" sz="1600" b="1" dirty="0" smtClean="0">
                <a:solidFill>
                  <a:srgbClr val="FF0000"/>
                </a:solidFill>
              </a:rPr>
              <a:t>فاملأن واشبعن قلبي السكيب</a:t>
            </a:r>
          </a:p>
          <a:p>
            <a:pPr algn="r"/>
            <a:endParaRPr lang="ar-AE" sz="1600" b="1" dirty="0" smtClean="0">
              <a:solidFill>
                <a:schemeClr val="tx1"/>
              </a:solidFill>
            </a:endParaRP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كنتُ </a:t>
            </a:r>
            <a:r>
              <a:rPr lang="ar-AE" sz="1600" b="1" dirty="0" smtClean="0">
                <a:solidFill>
                  <a:schemeClr val="tx1"/>
                </a:solidFill>
              </a:rPr>
              <a:t>أسعى في الحياه لأمورٍ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لا تشبعن جوعي الشديد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لكنني وجدتُ أنَّ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لا مثيلَ لربي المجيد</a:t>
            </a:r>
          </a:p>
          <a:p>
            <a:pPr algn="r"/>
            <a:endParaRPr lang="ar-AE" sz="1600" b="1" dirty="0" smtClean="0">
              <a:solidFill>
                <a:schemeClr val="tx1"/>
              </a:solidFill>
            </a:endParaRP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يا </a:t>
            </a:r>
            <a:r>
              <a:rPr lang="ar-AE" sz="1600" b="1" dirty="0" smtClean="0">
                <a:solidFill>
                  <a:schemeClr val="tx1"/>
                </a:solidFill>
              </a:rPr>
              <a:t>صديقي هل تُرى قد جُذبتَ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من الخطا ولا مناص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تعال ليسوعَ فهو</a:t>
            </a:r>
          </a:p>
          <a:p>
            <a:pPr algn="r"/>
            <a:r>
              <a:rPr lang="ar-AE" sz="1600" b="1" dirty="0" smtClean="0">
                <a:solidFill>
                  <a:schemeClr val="tx1"/>
                </a:solidFill>
              </a:rPr>
              <a:t>يبغِي أن يمنحَكَ الخلاص</a:t>
            </a:r>
          </a:p>
          <a:p>
            <a:pPr algn="r"/>
            <a:endParaRPr lang="en-US" sz="1600" b="1" dirty="0" smtClean="0">
              <a:solidFill>
                <a:schemeClr val="tx1"/>
              </a:solidFill>
            </a:endParaRPr>
          </a:p>
          <a:p>
            <a:pPr algn="r"/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71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إلى بئر السامرة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إلى بئر السامرة</dc:title>
  <dc:creator>admin</dc:creator>
  <cp:lastModifiedBy>admin</cp:lastModifiedBy>
  <cp:revision>7</cp:revision>
  <dcterms:created xsi:type="dcterms:W3CDTF">2026-08-16T19:07:50Z</dcterms:created>
  <dcterms:modified xsi:type="dcterms:W3CDTF">2026-08-24T17:23:11Z</dcterms:modified>
</cp:coreProperties>
</file>