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24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A387B-6EDD-4B81-9749-E3531663641B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51BE-CD15-47FD-A228-E0B0C7C0EC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A387B-6EDD-4B81-9749-E3531663641B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51BE-CD15-47FD-A228-E0B0C7C0EC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A387B-6EDD-4B81-9749-E3531663641B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51BE-CD15-47FD-A228-E0B0C7C0EC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A387B-6EDD-4B81-9749-E3531663641B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51BE-CD15-47FD-A228-E0B0C7C0EC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A387B-6EDD-4B81-9749-E3531663641B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51BE-CD15-47FD-A228-E0B0C7C0EC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A387B-6EDD-4B81-9749-E3531663641B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51BE-CD15-47FD-A228-E0B0C7C0EC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A387B-6EDD-4B81-9749-E3531663641B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51BE-CD15-47FD-A228-E0B0C7C0EC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A387B-6EDD-4B81-9749-E3531663641B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51BE-CD15-47FD-A228-E0B0C7C0EC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A387B-6EDD-4B81-9749-E3531663641B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51BE-CD15-47FD-A228-E0B0C7C0EC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A387B-6EDD-4B81-9749-E3531663641B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51BE-CD15-47FD-A228-E0B0C7C0EC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A387B-6EDD-4B81-9749-E3531663641B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C51BE-CD15-47FD-A228-E0B0C7C0EC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A387B-6EDD-4B81-9749-E3531663641B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BC51BE-CD15-47FD-A228-E0B0C7C0EC8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Like the woman at the well, I was seeking.jpg"/>
          <p:cNvPicPr>
            <a:picLocks noChangeAspect="1"/>
          </p:cNvPicPr>
          <p:nvPr userDrawn="1"/>
        </p:nvPicPr>
        <p:blipFill>
          <a:blip r:embed="rId13">
            <a:lum bright="5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1"/>
            <a:ext cx="5486400" cy="533399"/>
          </a:xfrm>
        </p:spPr>
        <p:txBody>
          <a:bodyPr>
            <a:normAutofit fontScale="90000"/>
          </a:bodyPr>
          <a:lstStyle/>
          <a:p>
            <a:r>
              <a:rPr lang="az-Cyrl-AZ" b="1" dirty="0" smtClean="0"/>
              <a:t>Наполни </a:t>
            </a:r>
            <a:r>
              <a:rPr lang="az-Cyrl-AZ" b="1" dirty="0"/>
              <a:t>Ты мою чашу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1981200"/>
            <a:ext cx="3962400" cy="3657600"/>
          </a:xfrm>
        </p:spPr>
        <p:txBody>
          <a:bodyPr>
            <a:noAutofit/>
          </a:bodyPr>
          <a:lstStyle/>
          <a:p>
            <a:pPr algn="l"/>
            <a:r>
              <a:rPr lang="ru-RU" sz="1600" b="1" dirty="0" smtClean="0">
                <a:solidFill>
                  <a:schemeClr val="tx1"/>
                </a:solidFill>
              </a:rPr>
              <a:t>1. Я искал живой воды, как самарянка,</a:t>
            </a:r>
          </a:p>
          <a:p>
            <a:pPr algn="l"/>
            <a:r>
              <a:rPr lang="ru-RU" sz="1600" b="1" dirty="0" smtClean="0">
                <a:solidFill>
                  <a:schemeClr val="tx1"/>
                </a:solidFill>
              </a:rPr>
              <a:t>Ничем не мог я жажду утолить.</a:t>
            </a:r>
          </a:p>
          <a:p>
            <a:pPr algn="l"/>
            <a:r>
              <a:rPr lang="ru-RU" sz="1600" b="1" dirty="0" smtClean="0">
                <a:solidFill>
                  <a:schemeClr val="tx1"/>
                </a:solidFill>
              </a:rPr>
              <a:t>Но, вдруг слова Спасителя услышал:</a:t>
            </a:r>
          </a:p>
          <a:p>
            <a:pPr algn="l"/>
            <a:r>
              <a:rPr lang="ru-RU" sz="1600" b="1" dirty="0" smtClean="0">
                <a:solidFill>
                  <a:schemeClr val="tx1"/>
                </a:solidFill>
              </a:rPr>
              <a:t>«Блажен, кто Мою воду будет пить».</a:t>
            </a:r>
          </a:p>
          <a:p>
            <a:pPr algn="l"/>
            <a:endParaRPr lang="ru-RU" sz="1600" b="1" dirty="0" smtClean="0">
              <a:solidFill>
                <a:schemeClr val="tx1"/>
              </a:solidFill>
            </a:endParaRPr>
          </a:p>
          <a:p>
            <a:pPr algn="l"/>
            <a:r>
              <a:rPr lang="ru-RU" sz="1600" b="1" dirty="0" smtClean="0">
                <a:solidFill>
                  <a:srgbClr val="FF0000"/>
                </a:solidFill>
              </a:rPr>
              <a:t>Ref</a:t>
            </a:r>
          </a:p>
          <a:p>
            <a:pPr algn="l"/>
            <a:r>
              <a:rPr lang="ru-RU" sz="1600" b="1" dirty="0" smtClean="0">
                <a:solidFill>
                  <a:srgbClr val="FF0000"/>
                </a:solidFill>
              </a:rPr>
              <a:t>О, наполни Ты мою чашу,</a:t>
            </a:r>
          </a:p>
          <a:p>
            <a:pPr algn="l"/>
            <a:r>
              <a:rPr lang="ru-RU" sz="1600" b="1" dirty="0" smtClean="0">
                <a:solidFill>
                  <a:srgbClr val="FF0000"/>
                </a:solidFill>
              </a:rPr>
              <a:t>Снизойди и жажду сердца утоли!</a:t>
            </a:r>
          </a:p>
          <a:p>
            <a:pPr algn="l"/>
            <a:r>
              <a:rPr lang="ru-RU" sz="1600" b="1" dirty="0" smtClean="0">
                <a:solidFill>
                  <a:srgbClr val="FF0000"/>
                </a:solidFill>
              </a:rPr>
              <a:t>Мою душу напитай небесным хлебом,</a:t>
            </a:r>
          </a:p>
          <a:p>
            <a:pPr algn="l"/>
            <a:r>
              <a:rPr lang="ru-RU" sz="1600" b="1" dirty="0" smtClean="0">
                <a:solidFill>
                  <a:srgbClr val="FF0000"/>
                </a:solidFill>
              </a:rPr>
              <a:t>Переполни через край и исцели!</a:t>
            </a:r>
          </a:p>
          <a:p>
            <a:pPr algn="l"/>
            <a:endParaRPr lang="ru-RU" sz="1600" b="1" dirty="0" smtClean="0">
              <a:solidFill>
                <a:schemeClr val="tx1"/>
              </a:solidFill>
            </a:endParaRPr>
          </a:p>
          <a:p>
            <a:pPr algn="l"/>
            <a:r>
              <a:rPr lang="ru-RU" sz="1600" b="1" dirty="0" smtClean="0">
                <a:solidFill>
                  <a:schemeClr val="tx1"/>
                </a:solidFill>
              </a:rPr>
              <a:t>2. Удовольствия мирские привлекают, </a:t>
            </a:r>
          </a:p>
          <a:p>
            <a:pPr algn="l"/>
            <a:r>
              <a:rPr lang="ru-RU" sz="1600" b="1" dirty="0" smtClean="0">
                <a:solidFill>
                  <a:schemeClr val="tx1"/>
                </a:solidFill>
              </a:rPr>
              <a:t>Их миллионы ищут день за днём,</a:t>
            </a:r>
          </a:p>
          <a:p>
            <a:pPr algn="l"/>
            <a:r>
              <a:rPr lang="ru-RU" sz="1600" b="1" dirty="0" smtClean="0">
                <a:solidFill>
                  <a:schemeClr val="tx1"/>
                </a:solidFill>
              </a:rPr>
              <a:t>Но не сравнить ни с чем, я твёрдо знаю </a:t>
            </a:r>
          </a:p>
          <a:p>
            <a:pPr algn="l"/>
            <a:r>
              <a:rPr lang="ru-RU" sz="1600" b="1" dirty="0" smtClean="0">
                <a:solidFill>
                  <a:schemeClr val="tx1"/>
                </a:solidFill>
              </a:rPr>
              <a:t>Сокровище, что в Господе моём</a:t>
            </a:r>
            <a:r>
              <a:rPr lang="ru-RU" sz="1600" b="1" dirty="0" smtClean="0">
                <a:solidFill>
                  <a:schemeClr val="tx1"/>
                </a:solidFill>
              </a:rPr>
              <a:t>.</a:t>
            </a:r>
            <a:endParaRPr lang="en-US" sz="16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93</Words>
  <Application>Microsoft Office PowerPoint</Application>
  <PresentationFormat>On-screen Show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Наполни Ты мою чашу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О,наполни, Ты мою чашу russia</dc:title>
  <dc:creator>admin</dc:creator>
  <cp:lastModifiedBy>admin</cp:lastModifiedBy>
  <cp:revision>5</cp:revision>
  <dcterms:created xsi:type="dcterms:W3CDTF">2026-08-18T03:59:08Z</dcterms:created>
  <dcterms:modified xsi:type="dcterms:W3CDTF">2026-08-20T21:13:51Z</dcterms:modified>
</cp:coreProperties>
</file>