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FF28-948A-4076-B1BB-99126477F1FA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455B-1093-444B-A28C-AB28EF929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FF28-948A-4076-B1BB-99126477F1FA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455B-1093-444B-A28C-AB28EF929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FF28-948A-4076-B1BB-99126477F1FA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455B-1093-444B-A28C-AB28EF929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FF28-948A-4076-B1BB-99126477F1FA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455B-1093-444B-A28C-AB28EF929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FF28-948A-4076-B1BB-99126477F1FA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455B-1093-444B-A28C-AB28EF929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FF28-948A-4076-B1BB-99126477F1FA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455B-1093-444B-A28C-AB28EF929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FF28-948A-4076-B1BB-99126477F1FA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455B-1093-444B-A28C-AB28EF929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FF28-948A-4076-B1BB-99126477F1FA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455B-1093-444B-A28C-AB28EF929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FF28-948A-4076-B1BB-99126477F1FA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455B-1093-444B-A28C-AB28EF929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FF28-948A-4076-B1BB-99126477F1FA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455B-1093-444B-A28C-AB28EF929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FF28-948A-4076-B1BB-99126477F1FA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6455B-1093-444B-A28C-AB28EF929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6FF28-948A-4076-B1BB-99126477F1FA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6455B-1093-444B-A28C-AB28EF92960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 have decided to follow Jesus.jpg"/>
          <p:cNvPicPr>
            <a:picLocks noChangeAspect="1"/>
          </p:cNvPicPr>
          <p:nvPr userDrawn="1"/>
        </p:nvPicPr>
        <p:blipFill>
          <a:blip r:embed="rId14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Yeshu Ko Pach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hi-IN" sz="3600" b="1" dirty="0" smtClean="0"/>
              <a:t>येशूको पछि म हिंड्न </a:t>
            </a:r>
            <a:r>
              <a:rPr lang="hi-IN" sz="3600" b="1" dirty="0" smtClean="0"/>
              <a:t>लागे</a:t>
            </a:r>
            <a:r>
              <a:rPr lang="en-US" sz="3600" b="1" dirty="0" smtClean="0"/>
              <a:t> </a:t>
            </a:r>
            <a:r>
              <a:rPr lang="en-US" sz="3600" dirty="0" smtClean="0"/>
              <a:t>  </a:t>
            </a:r>
            <a:r>
              <a:rPr lang="en-US" sz="3600" b="1" dirty="0" err="1" smtClean="0"/>
              <a:t>Yeshu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Ko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Pachhi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219200"/>
            <a:ext cx="8915400" cy="3962400"/>
          </a:xfrm>
        </p:spPr>
        <p:txBody>
          <a:bodyPr numCol="2">
            <a:noAutofit/>
          </a:bodyPr>
          <a:lstStyle/>
          <a:p>
            <a:pPr algn="l"/>
            <a:r>
              <a:rPr lang="hi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१.  येशूको पछि म हिँड़्न लागेँ </a:t>
            </a:r>
          </a:p>
          <a:p>
            <a:pPr algn="l"/>
            <a:r>
              <a:rPr lang="hi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दुनियाँलाई त्यागी क्रूस नै बोकी</a:t>
            </a:r>
          </a:p>
          <a:p>
            <a:pPr algn="l"/>
            <a:r>
              <a:rPr lang="hi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येशूको पछि म हिँड़्न लागेँ </a:t>
            </a:r>
          </a:p>
          <a:p>
            <a:pPr algn="l"/>
            <a:r>
              <a:rPr lang="hi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फर्कंदिनँ, फर्कंदिनँ  फर्कंदिनँ, फर्कंदिनँ</a:t>
            </a:r>
          </a:p>
          <a:p>
            <a:pPr algn="l"/>
            <a:endParaRPr lang="hi-IN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hi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२.  आमाले मलाई, बुबाले मलाई, </a:t>
            </a:r>
          </a:p>
          <a:p>
            <a:pPr algn="l"/>
            <a:r>
              <a:rPr lang="hi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सबैले मलाई त्यागे तापनि ।</a:t>
            </a:r>
          </a:p>
          <a:p>
            <a:pPr algn="l"/>
            <a:r>
              <a:rPr lang="hi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येशूको पछि म हिँड़्न लागेँ फर्कदिन </a:t>
            </a:r>
          </a:p>
          <a:p>
            <a:pPr algn="l"/>
            <a:r>
              <a:rPr lang="hi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फर्कंदिनँ, फर्कंदिनँ  फर्कंदिनँ, फर्कंदिनँ</a:t>
            </a:r>
          </a:p>
          <a:p>
            <a:pPr algn="l"/>
            <a:endParaRPr lang="hi-IN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hi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३.  माटोको मेरो क्षणभङ्गुर शरीर, </a:t>
            </a:r>
          </a:p>
          <a:p>
            <a:pPr algn="l"/>
            <a:r>
              <a:rPr lang="hi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माटैमा फेरि नमिलेसम्म ।</a:t>
            </a:r>
          </a:p>
          <a:p>
            <a:pPr algn="l"/>
            <a:r>
              <a:rPr lang="hi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येशूको पछि म हिँड़्न लागेँ </a:t>
            </a:r>
          </a:p>
          <a:p>
            <a:pPr algn="l"/>
            <a:r>
              <a:rPr lang="hi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फर्कंदिनँ, फर्कंदिनँ  फर्कंदिनँ, फर्कंदिनँ 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Yeshuko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Pachi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Ma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Hidna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Lagae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Duniyalai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Tyagi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Krusha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Bhoki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Yeshuko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Pachi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Ma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Hidna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Lagae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Farkadina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Farkadina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Farkadina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Farkadina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Aamaley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Malai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Bubaley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Malai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Sabailai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Malai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Tyagae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Tapani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Yeshuko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Pachi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Ma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Hidna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Lagae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Farkadina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Farkadina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Farkadina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Farkadina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Matoko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Mero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Chandvarko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Sarir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Matai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Feri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Namilae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Samma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Yeshuko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Pachi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Ma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Hidna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Lagae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Farkadina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Farkadina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Farkadina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Farkadina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78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येशूको पछि म हिंड्न लागे   Yeshu Ko Pachhi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येशूको पछि म हिंड्न लागे  Yeshu Ko Pachhi    nepal</dc:title>
  <dc:creator>FRONT</dc:creator>
  <cp:lastModifiedBy>admin</cp:lastModifiedBy>
  <cp:revision>9</cp:revision>
  <dcterms:created xsi:type="dcterms:W3CDTF">2024-05-24T20:55:27Z</dcterms:created>
  <dcterms:modified xsi:type="dcterms:W3CDTF">2026-08-27T23:59:50Z</dcterms:modified>
</cp:coreProperties>
</file>