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09C72-ADA0-465A-B766-5912507AC486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F19D5-3ED3-4874-ADEB-EC2E959EE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09C72-ADA0-465A-B766-5912507AC486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F19D5-3ED3-4874-ADEB-EC2E959EE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09C72-ADA0-465A-B766-5912507AC486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F19D5-3ED3-4874-ADEB-EC2E959EE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09C72-ADA0-465A-B766-5912507AC486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F19D5-3ED3-4874-ADEB-EC2E959EE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09C72-ADA0-465A-B766-5912507AC486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F19D5-3ED3-4874-ADEB-EC2E959EE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09C72-ADA0-465A-B766-5912507AC486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F19D5-3ED3-4874-ADEB-EC2E959EE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09C72-ADA0-465A-B766-5912507AC486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F19D5-3ED3-4874-ADEB-EC2E959EE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09C72-ADA0-465A-B766-5912507AC486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F19D5-3ED3-4874-ADEB-EC2E959EE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09C72-ADA0-465A-B766-5912507AC486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F19D5-3ED3-4874-ADEB-EC2E959EE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09C72-ADA0-465A-B766-5912507AC486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F19D5-3ED3-4874-ADEB-EC2E959EE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09C72-ADA0-465A-B766-5912507AC486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F19D5-3ED3-4874-ADEB-EC2E959EE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09C72-ADA0-465A-B766-5912507AC486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F19D5-3ED3-4874-ADEB-EC2E959EE99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ike the woman at the well, I was seeking.jpg"/>
          <p:cNvPicPr>
            <a:picLocks noChangeAspect="1"/>
          </p:cNvPicPr>
          <p:nvPr userDrawn="1"/>
        </p:nvPicPr>
        <p:blipFill>
          <a:blip r:embed="rId14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Remplis ma coupe, Seigneu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04800"/>
            <a:ext cx="6400800" cy="4572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Remplis</a:t>
            </a:r>
            <a:r>
              <a:rPr lang="en-US" b="1" dirty="0" smtClean="0"/>
              <a:t> ma coupe, </a:t>
            </a:r>
            <a:r>
              <a:rPr lang="en-US" b="1" dirty="0" smtClean="0"/>
              <a:t>Seigneur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895600"/>
            <a:ext cx="9144000" cy="3200400"/>
          </a:xfrm>
        </p:spPr>
        <p:txBody>
          <a:bodyPr numCol="2">
            <a:noAutofit/>
          </a:bodyPr>
          <a:lstStyle/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1. Comme la femme au puits, je recherchais aussi</a:t>
            </a: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Les choses qui ne peuvent satisfaire,</a:t>
            </a: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Puis j’entendis mon Sauveur me dire:</a:t>
            </a: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“Puise à ma source qui ne tarit point”.</a:t>
            </a:r>
          </a:p>
          <a:p>
            <a:pPr algn="l"/>
            <a:endParaRPr lang="fr-FR" sz="1600" b="1" dirty="0" smtClean="0">
              <a:solidFill>
                <a:schemeClr val="tx1"/>
              </a:solidFill>
            </a:endParaRPr>
          </a:p>
          <a:p>
            <a:pPr algn="l"/>
            <a:r>
              <a:rPr lang="fr-FR" sz="1600" b="1" dirty="0" err="1" smtClean="0">
                <a:solidFill>
                  <a:srgbClr val="FF0000"/>
                </a:solidFill>
              </a:rPr>
              <a:t>Ref</a:t>
            </a:r>
            <a:endParaRPr lang="fr-FR" sz="1600" b="1" dirty="0" smtClean="0">
              <a:solidFill>
                <a:srgbClr val="FF0000"/>
              </a:solidFill>
            </a:endParaRPr>
          </a:p>
          <a:p>
            <a:pPr algn="l"/>
            <a:r>
              <a:rPr lang="fr-FR" sz="1600" b="1" dirty="0" smtClean="0">
                <a:solidFill>
                  <a:srgbClr val="FF0000"/>
                </a:solidFill>
              </a:rPr>
              <a:t>Remplis ma coupe, Seigneur, je l’élève,</a:t>
            </a:r>
          </a:p>
          <a:p>
            <a:pPr algn="l"/>
            <a:r>
              <a:rPr lang="fr-FR" sz="1600" b="1" dirty="0" smtClean="0">
                <a:solidFill>
                  <a:srgbClr val="FF0000"/>
                </a:solidFill>
              </a:rPr>
              <a:t>Viens étancher mon âme assoiffée:</a:t>
            </a:r>
          </a:p>
          <a:p>
            <a:pPr algn="l"/>
            <a:r>
              <a:rPr lang="fr-FR" sz="1600" b="1" dirty="0" smtClean="0">
                <a:solidFill>
                  <a:srgbClr val="FF0000"/>
                </a:solidFill>
              </a:rPr>
              <a:t>Ô Pain céleste, nourris-moi à satiété;</a:t>
            </a:r>
          </a:p>
          <a:p>
            <a:pPr algn="l"/>
            <a:r>
              <a:rPr lang="fr-FR" sz="1600" b="1" dirty="0" smtClean="0">
                <a:solidFill>
                  <a:srgbClr val="FF0000"/>
                </a:solidFill>
              </a:rPr>
              <a:t>Remplis ma coupe et purifie mon cœur.</a:t>
            </a: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2</a:t>
            </a:r>
            <a:r>
              <a:rPr lang="fr-FR" sz="1600" b="1" dirty="0" smtClean="0">
                <a:solidFill>
                  <a:schemeClr val="tx1"/>
                </a:solidFill>
              </a:rPr>
              <a:t>. Des multitudes dans ce monde soupirent après,</a:t>
            </a: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Les plaisirs que procure la vie.</a:t>
            </a: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Mais aucun n’est semblable au Trésor</a:t>
            </a: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Que je trouve en Jésus, mon Seigneur.</a:t>
            </a:r>
          </a:p>
          <a:p>
            <a:pPr algn="l"/>
            <a:endParaRPr lang="fr-FR" sz="1600" b="1" dirty="0" smtClean="0">
              <a:solidFill>
                <a:schemeClr val="tx1"/>
              </a:solidFill>
            </a:endParaRPr>
          </a:p>
          <a:p>
            <a:pPr algn="l"/>
            <a:endParaRPr lang="fr-FR" sz="1600" b="1" dirty="0" smtClean="0">
              <a:solidFill>
                <a:schemeClr val="tx1"/>
              </a:solidFill>
            </a:endParaRP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3. Alors, frère, si les possessions de ce monde</a:t>
            </a: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N’ont pas pu étancher ta soif;</a:t>
            </a: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Mon Seigneur béni te sauvera,</a:t>
            </a:r>
          </a:p>
          <a:p>
            <a:pPr algn="l"/>
            <a:r>
              <a:rPr lang="fr-FR" sz="1600" b="1" dirty="0" smtClean="0">
                <a:solidFill>
                  <a:schemeClr val="tx1"/>
                </a:solidFill>
              </a:rPr>
              <a:t>Si tu pries humblement à genoux</a:t>
            </a:r>
            <a:r>
              <a:rPr lang="fr-FR" sz="1600" b="1" dirty="0" smtClean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136</Words>
  <Application>Microsoft Office PowerPoint</Application>
  <PresentationFormat>On-screen Show 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Remplis ma coupe, Seigneur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Remplis ma coupe, Seigneur french</dc:title>
  <dc:creator>admin</dc:creator>
  <cp:lastModifiedBy>admin</cp:lastModifiedBy>
  <cp:revision>13</cp:revision>
  <dcterms:created xsi:type="dcterms:W3CDTF">2026-08-18T04:08:36Z</dcterms:created>
  <dcterms:modified xsi:type="dcterms:W3CDTF">2026-08-18T16:15:18Z</dcterms:modified>
</cp:coreProperties>
</file>