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08109-1653-4AF0-B857-33F616276B9D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6A552-9557-4041-9EFB-309B41140D5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ome, Every Soul By Sin Oppressed.jpg"/>
          <p:cNvPicPr>
            <a:picLocks noChangeAspect="1"/>
          </p:cNvPicPr>
          <p:nvPr userDrawn="1"/>
        </p:nvPicPr>
        <p:blipFill>
          <a:blip r:embed="rId13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"/>
            <a:ext cx="45720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Pa Dang </a:t>
            </a:r>
            <a:r>
              <a:rPr lang="en-US" b="1" dirty="0" err="1" smtClean="0"/>
              <a:t>Amangang</a:t>
            </a:r>
            <a:r>
              <a:rPr lang="en-US" b="1" dirty="0" smtClean="0"/>
              <a:t> 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6019800" cy="51054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Arung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meneni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kangshirtem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Tsüngrem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dak</a:t>
            </a:r>
            <a:r>
              <a:rPr lang="en-US" sz="2000" b="1" dirty="0" smtClean="0">
                <a:solidFill>
                  <a:schemeClr val="tx1"/>
                </a:solidFill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</a:rPr>
              <a:t>taochi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lir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Pai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anisüngzüktsütsü</a:t>
            </a:r>
            <a:r>
              <a:rPr lang="en-US" sz="2000" b="1" dirty="0" smtClean="0">
                <a:solidFill>
                  <a:schemeClr val="tx1"/>
                </a:solidFill>
              </a:rPr>
              <a:t>, Pa O </a:t>
            </a:r>
            <a:r>
              <a:rPr lang="en-US" sz="2000" b="1" dirty="0" err="1" smtClean="0">
                <a:solidFill>
                  <a:schemeClr val="tx1"/>
                </a:solidFill>
              </a:rPr>
              <a:t>nung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amangra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Leplazü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Pa </a:t>
            </a:r>
            <a:r>
              <a:rPr lang="en-US" sz="2000" b="1" dirty="0" err="1" smtClean="0">
                <a:solidFill>
                  <a:srgbClr val="FF0000"/>
                </a:solidFill>
              </a:rPr>
              <a:t>amangang</a:t>
            </a:r>
            <a:r>
              <a:rPr lang="en-US" sz="2000" b="1" dirty="0" smtClean="0">
                <a:solidFill>
                  <a:srgbClr val="FF0000"/>
                </a:solidFill>
              </a:rPr>
              <a:t>, Tang </a:t>
            </a:r>
            <a:r>
              <a:rPr lang="en-US" sz="2000" b="1" dirty="0" err="1" smtClean="0">
                <a:solidFill>
                  <a:srgbClr val="FF0000"/>
                </a:solidFill>
              </a:rPr>
              <a:t>amangang</a:t>
            </a:r>
            <a:r>
              <a:rPr lang="en-US" sz="2000" b="1" dirty="0" smtClean="0">
                <a:solidFill>
                  <a:srgbClr val="FF0000"/>
                </a:solidFill>
              </a:rPr>
              <a:t> pa dang </a:t>
            </a:r>
            <a:r>
              <a:rPr lang="en-US" sz="2000" b="1" dirty="0" err="1" smtClean="0">
                <a:solidFill>
                  <a:srgbClr val="FF0000"/>
                </a:solidFill>
              </a:rPr>
              <a:t>amangang</a:t>
            </a:r>
            <a:r>
              <a:rPr lang="en-US" sz="20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Pai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kümzüktsü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Pai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kümzüktsü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Pai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kümzüktsü</a:t>
            </a:r>
            <a:r>
              <a:rPr lang="en-US" sz="2000" b="1" dirty="0" smtClean="0">
                <a:solidFill>
                  <a:srgbClr val="FF0000"/>
                </a:solidFill>
              </a:rPr>
              <a:t> tang. 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Talubosa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moatsütsü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Yisu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azü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tokshi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Khrista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azünung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shitoka</a:t>
            </a:r>
            <a:r>
              <a:rPr lang="en-US" sz="2000" b="1" dirty="0" smtClean="0">
                <a:solidFill>
                  <a:schemeClr val="tx1"/>
                </a:solidFill>
              </a:rPr>
              <a:t>, Na </a:t>
            </a:r>
            <a:r>
              <a:rPr lang="en-US" sz="2000" b="1" dirty="0" err="1" smtClean="0">
                <a:solidFill>
                  <a:schemeClr val="tx1"/>
                </a:solidFill>
              </a:rPr>
              <a:t>merüka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liang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Yisu</a:t>
            </a:r>
            <a:r>
              <a:rPr lang="en-US" sz="2000" b="1" dirty="0" smtClean="0">
                <a:solidFill>
                  <a:schemeClr val="tx1"/>
                </a:solidFill>
              </a:rPr>
              <a:t> Ochi </a:t>
            </a:r>
            <a:r>
              <a:rPr lang="en-US" sz="2000" b="1" dirty="0" err="1" smtClean="0">
                <a:solidFill>
                  <a:schemeClr val="tx1"/>
                </a:solidFill>
              </a:rPr>
              <a:t>aser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lenmang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Anisüngzük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lenmang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Menua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teli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amangang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Pai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moatsütsü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Arung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temeshi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telok</a:t>
            </a:r>
            <a:r>
              <a:rPr lang="en-US" sz="2000" b="1" dirty="0" smtClean="0">
                <a:solidFill>
                  <a:schemeClr val="tx1"/>
                </a:solidFill>
              </a:rPr>
              <a:t> den, </a:t>
            </a:r>
            <a:r>
              <a:rPr lang="en-US" sz="2000" b="1" dirty="0" err="1" smtClean="0">
                <a:solidFill>
                  <a:schemeClr val="tx1"/>
                </a:solidFill>
              </a:rPr>
              <a:t>Kotakleni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odi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Kotak</a:t>
            </a:r>
            <a:r>
              <a:rPr lang="en-US" sz="2000" b="1" dirty="0" smtClean="0">
                <a:solidFill>
                  <a:schemeClr val="tx1"/>
                </a:solidFill>
              </a:rPr>
              <a:t> lima </a:t>
            </a:r>
            <a:r>
              <a:rPr lang="en-US" sz="2000" b="1" dirty="0" err="1" smtClean="0">
                <a:solidFill>
                  <a:schemeClr val="tx1"/>
                </a:solidFill>
              </a:rPr>
              <a:t>nung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alitsü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Teti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tepeladak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89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Pa Dang Amangang 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Arung meneni kangshirtem AO</dc:title>
  <dc:creator>FRONT</dc:creator>
  <cp:lastModifiedBy>admin</cp:lastModifiedBy>
  <cp:revision>17</cp:revision>
  <dcterms:created xsi:type="dcterms:W3CDTF">2024-08-18T00:41:50Z</dcterms:created>
  <dcterms:modified xsi:type="dcterms:W3CDTF">2026-08-21T16:53:39Z</dcterms:modified>
</cp:coreProperties>
</file>