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24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771D1-1864-4F4B-896C-93A215DF891F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FC121-E73D-47F4-951B-1A997B5ADB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771D1-1864-4F4B-896C-93A215DF891F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FC121-E73D-47F4-951B-1A997B5ADB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771D1-1864-4F4B-896C-93A215DF891F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FC121-E73D-47F4-951B-1A997B5ADB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771D1-1864-4F4B-896C-93A215DF891F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FC121-E73D-47F4-951B-1A997B5ADB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771D1-1864-4F4B-896C-93A215DF891F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FC121-E73D-47F4-951B-1A997B5ADB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771D1-1864-4F4B-896C-93A215DF891F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FC121-E73D-47F4-951B-1A997B5ADB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771D1-1864-4F4B-896C-93A215DF891F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FC121-E73D-47F4-951B-1A997B5ADB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771D1-1864-4F4B-896C-93A215DF891F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FC121-E73D-47F4-951B-1A997B5ADB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771D1-1864-4F4B-896C-93A215DF891F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FC121-E73D-47F4-951B-1A997B5ADB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771D1-1864-4F4B-896C-93A215DF891F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FC121-E73D-47F4-951B-1A997B5ADB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771D1-1864-4F4B-896C-93A215DF891F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FC121-E73D-47F4-951B-1A997B5ADB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5771D1-1864-4F4B-896C-93A215DF891F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1FC121-E73D-47F4-951B-1A997B5ADBF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Grace! ’tis a charming sound1 copy.jpg"/>
          <p:cNvPicPr>
            <a:picLocks noChangeAspect="1"/>
          </p:cNvPicPr>
          <p:nvPr userDrawn="1"/>
        </p:nvPicPr>
        <p:blipFill>
          <a:blip r:embed="rId14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Ore Ofe Oh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5600" y="1"/>
            <a:ext cx="3352800" cy="6096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Ore </a:t>
            </a:r>
            <a:r>
              <a:rPr lang="en-US" b="1" dirty="0" err="1"/>
              <a:t>Ofe</a:t>
            </a:r>
            <a:r>
              <a:rPr lang="en-US" b="1" dirty="0"/>
              <a:t> </a:t>
            </a:r>
            <a:r>
              <a:rPr lang="en-US" b="1" dirty="0" err="1" smtClean="0"/>
              <a:t>Ohun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2209800"/>
            <a:ext cx="9906000" cy="4648200"/>
          </a:xfrm>
        </p:spPr>
        <p:txBody>
          <a:bodyPr numCol="2">
            <a:noAutofit/>
          </a:bodyPr>
          <a:lstStyle/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1. Ore </a:t>
            </a:r>
            <a:r>
              <a:rPr lang="en-US" sz="1600" b="1" dirty="0" err="1" smtClean="0">
                <a:solidFill>
                  <a:schemeClr val="tx1"/>
                </a:solidFill>
              </a:rPr>
              <a:t>Ofe</a:t>
            </a:r>
            <a:r>
              <a:rPr lang="en-US" sz="1600" b="1" dirty="0" smtClean="0">
                <a:solidFill>
                  <a:schemeClr val="tx1"/>
                </a:solidFill>
              </a:rPr>
              <a:t>! </a:t>
            </a:r>
            <a:r>
              <a:rPr lang="en-US" sz="1600" b="1" dirty="0" err="1" smtClean="0">
                <a:solidFill>
                  <a:schemeClr val="tx1"/>
                </a:solidFill>
              </a:rPr>
              <a:t>Ohun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Adun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ni</a:t>
            </a:r>
            <a:r>
              <a:rPr lang="en-US" sz="1600" b="1" dirty="0" smtClean="0">
                <a:solidFill>
                  <a:schemeClr val="tx1"/>
                </a:solidFill>
              </a:rPr>
              <a:t> l’ </a:t>
            </a:r>
            <a:r>
              <a:rPr lang="en-US" sz="1600" b="1" dirty="0" err="1" smtClean="0">
                <a:solidFill>
                  <a:schemeClr val="tx1"/>
                </a:solidFill>
              </a:rPr>
              <a:t>eti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wa</a:t>
            </a:r>
            <a:r>
              <a:rPr lang="en-US" sz="1600" b="1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Gbongbon</a:t>
            </a:r>
            <a:r>
              <a:rPr lang="en-US" sz="1600" b="1" dirty="0" smtClean="0">
                <a:solidFill>
                  <a:schemeClr val="tx1"/>
                </a:solidFill>
              </a:rPr>
              <a:t> re </a:t>
            </a:r>
            <a:r>
              <a:rPr lang="en-US" sz="1600" b="1" dirty="0" err="1" smtClean="0">
                <a:solidFill>
                  <a:schemeClr val="tx1"/>
                </a:solidFill>
              </a:rPr>
              <a:t>yio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gba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orun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kan</a:t>
            </a:r>
            <a:r>
              <a:rPr lang="en-US" sz="16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Aiye</a:t>
            </a:r>
            <a:r>
              <a:rPr lang="en-US" sz="1600" b="1" dirty="0" smtClean="0">
                <a:solidFill>
                  <a:schemeClr val="tx1"/>
                </a:solidFill>
              </a:rPr>
              <a:t> o </a:t>
            </a:r>
            <a:r>
              <a:rPr lang="en-US" sz="1600" b="1" dirty="0" err="1" smtClean="0">
                <a:solidFill>
                  <a:schemeClr val="tx1"/>
                </a:solidFill>
              </a:rPr>
              <a:t>gbo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pelu</a:t>
            </a:r>
            <a:r>
              <a:rPr lang="en-US" sz="16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smtClean="0">
                <a:solidFill>
                  <a:srgbClr val="FF0000"/>
                </a:solidFill>
              </a:rPr>
              <a:t>Ref</a:t>
            </a:r>
          </a:p>
          <a:p>
            <a:pPr algn="l"/>
            <a:r>
              <a:rPr lang="en-US" sz="1600" b="1" dirty="0" smtClean="0">
                <a:solidFill>
                  <a:srgbClr val="FF0000"/>
                </a:solidFill>
              </a:rPr>
              <a:t>Ore-</a:t>
            </a:r>
            <a:r>
              <a:rPr lang="en-US" sz="1600" b="1" dirty="0" err="1" smtClean="0">
                <a:solidFill>
                  <a:srgbClr val="FF0000"/>
                </a:solidFill>
              </a:rPr>
              <a:t>ofe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sa</a:t>
            </a:r>
            <a:r>
              <a:rPr lang="en-US" sz="1600" b="1" dirty="0" smtClean="0">
                <a:solidFill>
                  <a:srgbClr val="FF0000"/>
                </a:solidFill>
              </a:rPr>
              <a:t>,</a:t>
            </a:r>
          </a:p>
          <a:p>
            <a:pPr algn="l"/>
            <a:r>
              <a:rPr lang="en-US" sz="1600" b="1" dirty="0" smtClean="0">
                <a:solidFill>
                  <a:srgbClr val="FF0000"/>
                </a:solidFill>
              </a:rPr>
              <a:t>N’ </a:t>
            </a:r>
            <a:r>
              <a:rPr lang="en-US" sz="1600" b="1" dirty="0" err="1" smtClean="0">
                <a:solidFill>
                  <a:srgbClr val="FF0000"/>
                </a:solidFill>
              </a:rPr>
              <a:t>igbekele</a:t>
            </a:r>
            <a:r>
              <a:rPr lang="en-US" sz="1600" b="1" dirty="0" smtClean="0">
                <a:solidFill>
                  <a:srgbClr val="FF0000"/>
                </a:solidFill>
              </a:rPr>
              <a:t> mi;</a:t>
            </a:r>
          </a:p>
          <a:p>
            <a:pPr algn="l"/>
            <a:r>
              <a:rPr lang="en-US" sz="1600" b="1" dirty="0" err="1" smtClean="0">
                <a:solidFill>
                  <a:srgbClr val="FF0000"/>
                </a:solidFill>
              </a:rPr>
              <a:t>Jesu-ku</a:t>
            </a:r>
            <a:r>
              <a:rPr lang="en-US" sz="1600" b="1" dirty="0" smtClean="0">
                <a:solidFill>
                  <a:srgbClr val="FF0000"/>
                </a:solidFill>
              </a:rPr>
              <a:t> fun </a:t>
            </a:r>
            <a:r>
              <a:rPr lang="en-US" sz="1600" b="1" dirty="0" err="1" smtClean="0">
                <a:solidFill>
                  <a:srgbClr val="FF0000"/>
                </a:solidFill>
              </a:rPr>
              <a:t>araiye</a:t>
            </a:r>
            <a:r>
              <a:rPr lang="en-US" sz="1600" b="1" dirty="0" smtClean="0">
                <a:solidFill>
                  <a:srgbClr val="FF0000"/>
                </a:solidFill>
              </a:rPr>
              <a:t>,</a:t>
            </a:r>
          </a:p>
          <a:p>
            <a:pPr algn="l"/>
            <a:r>
              <a:rPr lang="en-US" sz="1600" b="1" dirty="0" smtClean="0">
                <a:solidFill>
                  <a:srgbClr val="FF0000"/>
                </a:solidFill>
              </a:rPr>
              <a:t>O </a:t>
            </a:r>
            <a:r>
              <a:rPr lang="en-US" sz="1600" b="1" dirty="0" err="1" smtClean="0">
                <a:solidFill>
                  <a:srgbClr val="FF0000"/>
                </a:solidFill>
              </a:rPr>
              <a:t>ku</a:t>
            </a:r>
            <a:r>
              <a:rPr lang="en-US" sz="1600" b="1" dirty="0" smtClean="0">
                <a:solidFill>
                  <a:srgbClr val="FF0000"/>
                </a:solidFill>
              </a:rPr>
              <a:t> fun mi </a:t>
            </a:r>
            <a:r>
              <a:rPr lang="en-US" sz="1600" b="1" dirty="0" err="1" smtClean="0">
                <a:solidFill>
                  <a:srgbClr val="FF0000"/>
                </a:solidFill>
              </a:rPr>
              <a:t>pelu</a:t>
            </a:r>
            <a:r>
              <a:rPr lang="en-US" sz="1600" b="1" dirty="0" smtClean="0">
                <a:solidFill>
                  <a:srgbClr val="FF0000"/>
                </a:solidFill>
              </a:rPr>
              <a:t>.</a:t>
            </a: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2. Ore-</a:t>
            </a:r>
            <a:r>
              <a:rPr lang="en-US" sz="1600" b="1" dirty="0" err="1" smtClean="0">
                <a:solidFill>
                  <a:schemeClr val="tx1"/>
                </a:solidFill>
              </a:rPr>
              <a:t>ofe</a:t>
            </a:r>
            <a:r>
              <a:rPr lang="en-US" sz="1600" b="1" dirty="0" smtClean="0">
                <a:solidFill>
                  <a:schemeClr val="tx1"/>
                </a:solidFill>
              </a:rPr>
              <a:t> l’ o </a:t>
            </a:r>
            <a:r>
              <a:rPr lang="en-US" sz="1600" b="1" dirty="0" err="1" smtClean="0">
                <a:solidFill>
                  <a:schemeClr val="tx1"/>
                </a:solidFill>
              </a:rPr>
              <a:t>ko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Oruko</a:t>
            </a:r>
            <a:r>
              <a:rPr lang="en-US" sz="1600" b="1" dirty="0" smtClean="0">
                <a:solidFill>
                  <a:schemeClr val="tx1"/>
                </a:solidFill>
              </a:rPr>
              <a:t> mi l’ </a:t>
            </a:r>
            <a:r>
              <a:rPr lang="en-US" sz="1600" b="1" dirty="0" err="1" smtClean="0">
                <a:solidFill>
                  <a:schemeClr val="tx1"/>
                </a:solidFill>
              </a:rPr>
              <a:t>orun</a:t>
            </a:r>
            <a:r>
              <a:rPr lang="en-US" sz="1600" b="1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L’ o </a:t>
            </a:r>
            <a:r>
              <a:rPr lang="en-US" sz="1600" b="1" dirty="0" err="1" smtClean="0">
                <a:solidFill>
                  <a:schemeClr val="tx1"/>
                </a:solidFill>
              </a:rPr>
              <a:t>fi</a:t>
            </a:r>
            <a:r>
              <a:rPr lang="en-US" sz="1600" b="1" dirty="0" smtClean="0">
                <a:solidFill>
                  <a:schemeClr val="tx1"/>
                </a:solidFill>
              </a:rPr>
              <a:t> mi </a:t>
            </a:r>
            <a:r>
              <a:rPr lang="en-US" sz="1600" b="1" dirty="0" err="1" smtClean="0">
                <a:solidFill>
                  <a:schemeClr val="tx1"/>
                </a:solidFill>
              </a:rPr>
              <a:t>Od’-agutan</a:t>
            </a:r>
            <a:r>
              <a:rPr lang="en-US" sz="16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T’ O </a:t>
            </a:r>
            <a:r>
              <a:rPr lang="en-US" sz="1600" b="1" dirty="0" err="1" smtClean="0">
                <a:solidFill>
                  <a:schemeClr val="tx1"/>
                </a:solidFill>
              </a:rPr>
              <a:t>gba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iya</a:t>
            </a:r>
            <a:r>
              <a:rPr lang="en-US" sz="1600" b="1" dirty="0" smtClean="0">
                <a:solidFill>
                  <a:schemeClr val="tx1"/>
                </a:solidFill>
              </a:rPr>
              <a:t> mi je.</a:t>
            </a: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smtClean="0">
                <a:solidFill>
                  <a:schemeClr val="bg1"/>
                </a:solidFill>
              </a:rPr>
              <a:t>3. Ore-</a:t>
            </a:r>
            <a:r>
              <a:rPr lang="en-US" sz="1600" b="1" dirty="0" err="1" smtClean="0">
                <a:solidFill>
                  <a:schemeClr val="bg1"/>
                </a:solidFill>
              </a:rPr>
              <a:t>ofe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smtClean="0">
                <a:solidFill>
                  <a:schemeClr val="bg1"/>
                </a:solidFill>
              </a:rPr>
              <a:t>to mi</a:t>
            </a:r>
          </a:p>
          <a:p>
            <a:pPr algn="l"/>
            <a:r>
              <a:rPr lang="en-US" sz="1600" b="1" dirty="0" smtClean="0">
                <a:solidFill>
                  <a:schemeClr val="bg1"/>
                </a:solidFill>
              </a:rPr>
              <a:t>S’ </a:t>
            </a:r>
            <a:r>
              <a:rPr lang="en-US" sz="1600" b="1" dirty="0" err="1" smtClean="0">
                <a:solidFill>
                  <a:schemeClr val="bg1"/>
                </a:solidFill>
              </a:rPr>
              <a:t>ona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alafia</a:t>
            </a:r>
            <a:r>
              <a:rPr lang="en-US" sz="1600" b="1" dirty="0" smtClean="0">
                <a:solidFill>
                  <a:schemeClr val="bg1"/>
                </a:solidFill>
              </a:rPr>
              <a:t>;</a:t>
            </a:r>
          </a:p>
          <a:p>
            <a:pPr algn="l"/>
            <a:r>
              <a:rPr lang="en-US" sz="1600" b="1" dirty="0" smtClean="0">
                <a:solidFill>
                  <a:schemeClr val="bg1"/>
                </a:solidFill>
              </a:rPr>
              <a:t>O </a:t>
            </a:r>
            <a:r>
              <a:rPr lang="en-US" sz="1600" b="1" dirty="0" err="1" smtClean="0">
                <a:solidFill>
                  <a:schemeClr val="bg1"/>
                </a:solidFill>
              </a:rPr>
              <a:t>ntoju</a:t>
            </a:r>
            <a:r>
              <a:rPr lang="en-US" sz="1600" b="1" dirty="0" smtClean="0">
                <a:solidFill>
                  <a:schemeClr val="bg1"/>
                </a:solidFill>
              </a:rPr>
              <a:t> mi l’ </a:t>
            </a:r>
            <a:r>
              <a:rPr lang="en-US" sz="1600" b="1" dirty="0" err="1" smtClean="0">
                <a:solidFill>
                  <a:schemeClr val="bg1"/>
                </a:solidFill>
              </a:rPr>
              <a:t>ojojumo</a:t>
            </a:r>
            <a:r>
              <a:rPr lang="en-US" sz="1600" b="1" dirty="0" smtClean="0">
                <a:solidFill>
                  <a:schemeClr val="bg1"/>
                </a:solidFill>
              </a:rPr>
              <a:t>,</a:t>
            </a:r>
          </a:p>
          <a:p>
            <a:pPr algn="l"/>
            <a:r>
              <a:rPr lang="en-US" sz="1600" b="1" dirty="0" smtClean="0">
                <a:solidFill>
                  <a:schemeClr val="bg1"/>
                </a:solidFill>
              </a:rPr>
              <a:t>Ni </a:t>
            </a:r>
            <a:r>
              <a:rPr lang="en-US" sz="1600" b="1" dirty="0" err="1" smtClean="0">
                <a:solidFill>
                  <a:schemeClr val="bg1"/>
                </a:solidFill>
              </a:rPr>
              <a:t>irin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ajo</a:t>
            </a:r>
            <a:r>
              <a:rPr lang="en-US" sz="1600" b="1" dirty="0" smtClean="0">
                <a:solidFill>
                  <a:schemeClr val="bg1"/>
                </a:solidFill>
              </a:rPr>
              <a:t> mi.</a:t>
            </a:r>
          </a:p>
          <a:p>
            <a:pPr algn="l"/>
            <a:endParaRPr lang="en-US" sz="1600" b="1" dirty="0" smtClean="0">
              <a:solidFill>
                <a:schemeClr val="bg1"/>
              </a:solidFill>
            </a:endParaRPr>
          </a:p>
          <a:p>
            <a:pPr algn="l"/>
            <a:endParaRPr lang="en-US" sz="1600" b="1" dirty="0" smtClean="0">
              <a:solidFill>
                <a:schemeClr val="bg1"/>
              </a:solidFill>
            </a:endParaRPr>
          </a:p>
          <a:p>
            <a:pPr algn="l"/>
            <a:r>
              <a:rPr lang="en-US" sz="1600" b="1" dirty="0" smtClean="0">
                <a:solidFill>
                  <a:schemeClr val="bg1"/>
                </a:solidFill>
              </a:rPr>
              <a:t>4. Ore-</a:t>
            </a:r>
            <a:r>
              <a:rPr lang="en-US" sz="1600" b="1" dirty="0" err="1" smtClean="0">
                <a:solidFill>
                  <a:schemeClr val="bg1"/>
                </a:solidFill>
              </a:rPr>
              <a:t>ofe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ko</a:t>
            </a:r>
            <a:r>
              <a:rPr lang="en-US" sz="1600" b="1" dirty="0" smtClean="0">
                <a:solidFill>
                  <a:schemeClr val="bg1"/>
                </a:solidFill>
              </a:rPr>
              <a:t> mi</a:t>
            </a:r>
          </a:p>
          <a:p>
            <a:pPr algn="l"/>
            <a:r>
              <a:rPr lang="en-US" sz="1600" b="1" dirty="0" smtClean="0">
                <a:solidFill>
                  <a:schemeClr val="bg1"/>
                </a:solidFill>
              </a:rPr>
              <a:t>Bi a </a:t>
            </a:r>
            <a:r>
              <a:rPr lang="en-US" sz="1600" b="1" dirty="0" err="1" smtClean="0">
                <a:solidFill>
                  <a:schemeClr val="bg1"/>
                </a:solidFill>
              </a:rPr>
              <a:t>ti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gb</a:t>
            </a:r>
            <a:r>
              <a:rPr lang="en-US" sz="1600" b="1" dirty="0" smtClean="0">
                <a:solidFill>
                  <a:schemeClr val="bg1"/>
                </a:solidFill>
              </a:rPr>
              <a:t>’ </a:t>
            </a:r>
            <a:r>
              <a:rPr lang="en-US" sz="1600" b="1" dirty="0" err="1" smtClean="0">
                <a:solidFill>
                  <a:schemeClr val="bg1"/>
                </a:solidFill>
              </a:rPr>
              <a:t>adura</a:t>
            </a:r>
            <a:r>
              <a:rPr lang="en-US" sz="1600" b="1" dirty="0" smtClean="0">
                <a:solidFill>
                  <a:schemeClr val="bg1"/>
                </a:solidFill>
              </a:rPr>
              <a:t>;</a:t>
            </a:r>
          </a:p>
          <a:p>
            <a:pPr algn="l"/>
            <a:r>
              <a:rPr lang="en-US" sz="1600" b="1" dirty="0" smtClean="0">
                <a:solidFill>
                  <a:schemeClr val="bg1"/>
                </a:solidFill>
              </a:rPr>
              <a:t>O pa mi mo </a:t>
            </a:r>
            <a:r>
              <a:rPr lang="en-US" sz="1600" b="1" dirty="0" err="1" smtClean="0">
                <a:solidFill>
                  <a:schemeClr val="bg1"/>
                </a:solidFill>
              </a:rPr>
              <a:t>titi</a:t>
            </a:r>
            <a:r>
              <a:rPr lang="en-US" sz="1600" b="1" dirty="0" smtClean="0">
                <a:solidFill>
                  <a:schemeClr val="bg1"/>
                </a:solidFill>
              </a:rPr>
              <a:t> d’ </a:t>
            </a:r>
            <a:r>
              <a:rPr lang="en-US" sz="1600" b="1" dirty="0" err="1" smtClean="0">
                <a:solidFill>
                  <a:schemeClr val="bg1"/>
                </a:solidFill>
              </a:rPr>
              <a:t>oni</a:t>
            </a:r>
            <a:r>
              <a:rPr lang="en-US" sz="1600" b="1" dirty="0" smtClean="0">
                <a:solidFill>
                  <a:schemeClr val="bg1"/>
                </a:solidFill>
              </a:rPr>
              <a:t>,</a:t>
            </a:r>
          </a:p>
          <a:p>
            <a:pPr algn="l"/>
            <a:r>
              <a:rPr lang="en-US" sz="1600" b="1" dirty="0" err="1" smtClean="0">
                <a:solidFill>
                  <a:schemeClr val="bg1"/>
                </a:solidFill>
              </a:rPr>
              <a:t>Ko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si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jeki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nsako</a:t>
            </a:r>
            <a:r>
              <a:rPr lang="en-US" sz="1600" b="1" dirty="0" smtClean="0">
                <a:solidFill>
                  <a:schemeClr val="bg1"/>
                </a:solidFill>
              </a:rPr>
              <a:t>.</a:t>
            </a:r>
          </a:p>
          <a:p>
            <a:pPr algn="l"/>
            <a:endParaRPr lang="en-US" sz="1600" b="1" dirty="0" smtClean="0">
              <a:solidFill>
                <a:schemeClr val="bg1"/>
              </a:solidFill>
            </a:endParaRPr>
          </a:p>
          <a:p>
            <a:pPr algn="l"/>
            <a:r>
              <a:rPr lang="en-US" sz="1600" b="1" dirty="0" smtClean="0">
                <a:solidFill>
                  <a:schemeClr val="bg1"/>
                </a:solidFill>
              </a:rPr>
              <a:t>5. Je k’ ore-</a:t>
            </a:r>
            <a:r>
              <a:rPr lang="en-US" sz="1600" b="1" dirty="0" err="1" smtClean="0">
                <a:solidFill>
                  <a:schemeClr val="bg1"/>
                </a:solidFill>
              </a:rPr>
              <a:t>ofe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yi</a:t>
            </a:r>
            <a:r>
              <a:rPr lang="en-US" sz="1600" b="1" dirty="0" smtClean="0">
                <a:solidFill>
                  <a:schemeClr val="bg1"/>
                </a:solidFill>
              </a:rPr>
              <a:t>,</a:t>
            </a:r>
          </a:p>
          <a:p>
            <a:pPr algn="l"/>
            <a:r>
              <a:rPr lang="en-US" sz="1600" b="1" dirty="0" smtClean="0">
                <a:solidFill>
                  <a:schemeClr val="bg1"/>
                </a:solidFill>
              </a:rPr>
              <a:t>F’ </a:t>
            </a:r>
            <a:r>
              <a:rPr lang="en-US" sz="1600" b="1" dirty="0" err="1" smtClean="0">
                <a:solidFill>
                  <a:schemeClr val="bg1"/>
                </a:solidFill>
              </a:rPr>
              <a:t>agbara</a:t>
            </a:r>
            <a:r>
              <a:rPr lang="en-US" sz="1600" b="1" dirty="0" smtClean="0">
                <a:solidFill>
                  <a:schemeClr val="bg1"/>
                </a:solidFill>
              </a:rPr>
              <a:t> f’ </a:t>
            </a:r>
            <a:r>
              <a:rPr lang="en-US" sz="1600" b="1" dirty="0" err="1" smtClean="0">
                <a:solidFill>
                  <a:schemeClr val="bg1"/>
                </a:solidFill>
              </a:rPr>
              <a:t>okan</a:t>
            </a:r>
            <a:r>
              <a:rPr lang="en-US" sz="1600" b="1" dirty="0" smtClean="0">
                <a:solidFill>
                  <a:schemeClr val="bg1"/>
                </a:solidFill>
              </a:rPr>
              <a:t> mi;</a:t>
            </a:r>
          </a:p>
          <a:p>
            <a:pPr algn="l"/>
            <a:r>
              <a:rPr lang="en-US" sz="1600" b="1" dirty="0" err="1" smtClean="0">
                <a:solidFill>
                  <a:schemeClr val="bg1"/>
                </a:solidFill>
              </a:rPr>
              <a:t>Ki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nle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fi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gbogbo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ipa</a:t>
            </a:r>
            <a:r>
              <a:rPr lang="en-US" sz="1600" b="1" dirty="0" smtClean="0">
                <a:solidFill>
                  <a:schemeClr val="bg1"/>
                </a:solidFill>
              </a:rPr>
              <a:t> mi</a:t>
            </a:r>
          </a:p>
          <a:p>
            <a:pPr algn="l"/>
            <a:r>
              <a:rPr lang="en-US" sz="1600" b="1" dirty="0" smtClean="0">
                <a:solidFill>
                  <a:schemeClr val="bg1"/>
                </a:solidFill>
              </a:rPr>
              <a:t>At’ </a:t>
            </a:r>
            <a:r>
              <a:rPr lang="en-US" sz="1600" b="1" dirty="0" err="1" smtClean="0">
                <a:solidFill>
                  <a:schemeClr val="bg1"/>
                </a:solidFill>
              </a:rPr>
              <a:t>ojo</a:t>
            </a:r>
            <a:r>
              <a:rPr lang="en-US" sz="1600" b="1" dirty="0" smtClean="0">
                <a:solidFill>
                  <a:schemeClr val="bg1"/>
                </a:solidFill>
              </a:rPr>
              <a:t> mi fun O.</a:t>
            </a: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154</Words>
  <Application>Microsoft Office PowerPoint</Application>
  <PresentationFormat>On-screen Show (4:3)</PresentationFormat>
  <Paragraphs>35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Ore Ofe Ohun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Ore Ofe Ohun yorba </dc:title>
  <dc:creator>admin</dc:creator>
  <cp:lastModifiedBy>admin</cp:lastModifiedBy>
  <cp:revision>6</cp:revision>
  <dcterms:created xsi:type="dcterms:W3CDTF">2026-08-06T22:11:43Z</dcterms:created>
  <dcterms:modified xsi:type="dcterms:W3CDTF">2026-08-08T19:50:26Z</dcterms:modified>
</cp:coreProperties>
</file>