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562A9-5C72-4CEE-9E26-307FECFC12CA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65A79-A414-4050-9925-47A82FA3A1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O now I see the cleansing wave.jpg"/>
          <p:cNvPicPr>
            <a:picLocks noChangeAspect="1"/>
          </p:cNvPicPr>
          <p:nvPr userDrawn="1"/>
        </p:nvPicPr>
        <p:blipFill>
          <a:blip r:embed="rId14" cstate="print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 now I see the cleansing wave piano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"/>
            <a:ext cx="54864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 </a:t>
            </a:r>
            <a:r>
              <a:rPr lang="en-US" b="1" dirty="0" err="1"/>
              <a:t>ocistny</a:t>
            </a:r>
            <a:r>
              <a:rPr lang="en-US" b="1" dirty="0"/>
              <a:t> </a:t>
            </a:r>
            <a:r>
              <a:rPr lang="en-US" b="1" dirty="0" err="1"/>
              <a:t>pramen</a:t>
            </a:r>
            <a:r>
              <a:rPr lang="en-US" b="1" dirty="0"/>
              <a:t> </a:t>
            </a:r>
            <a:r>
              <a:rPr lang="en-US" b="1" dirty="0" err="1" smtClean="0"/>
              <a:t>vidim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914400"/>
            <a:ext cx="7772400" cy="3124200"/>
          </a:xfrm>
        </p:spPr>
        <p:txBody>
          <a:bodyPr numCol="2"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1. Ó, </a:t>
            </a:r>
            <a:r>
              <a:rPr lang="en-US" sz="2000" b="1" dirty="0" err="1" smtClean="0">
                <a:solidFill>
                  <a:schemeClr val="tx1"/>
                </a:solidFill>
              </a:rPr>
              <a:t>očistný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prameň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vidím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žriedlo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prehlboké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Pán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Ježiš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Spasiteľ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mocný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Svoj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bok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ukazuje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Ó, </a:t>
            </a:r>
            <a:r>
              <a:rPr lang="en-US" sz="2000" b="1" dirty="0" err="1" smtClean="0">
                <a:solidFill>
                  <a:srgbClr val="FF0000"/>
                </a:solidFill>
              </a:rPr>
              <a:t>očistný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prameň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vidím</a:t>
            </a:r>
            <a:r>
              <a:rPr lang="en-US" sz="20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doň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ponáram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som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čistý</a:t>
            </a:r>
            <a:r>
              <a:rPr lang="en-US" sz="2000" b="1" dirty="0" smtClean="0">
                <a:solidFill>
                  <a:srgbClr val="FF0000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Pánovi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chvála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som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čistý</a:t>
            </a:r>
            <a:r>
              <a:rPr lang="en-US" sz="2000" b="1" dirty="0" smtClean="0">
                <a:solidFill>
                  <a:srgbClr val="FF0000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Tento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prameň</a:t>
            </a:r>
            <a:r>
              <a:rPr lang="en-US" sz="2000" b="1" dirty="0" smtClean="0">
                <a:solidFill>
                  <a:srgbClr val="FF0000"/>
                </a:solidFill>
              </a:rPr>
              <a:t> ma </a:t>
            </a:r>
            <a:r>
              <a:rPr lang="en-US" sz="2000" b="1" dirty="0" err="1" smtClean="0">
                <a:solidFill>
                  <a:srgbClr val="FF0000"/>
                </a:solidFill>
              </a:rPr>
              <a:t>očistil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2. </a:t>
            </a:r>
            <a:r>
              <a:rPr lang="en-US" sz="2000" b="1" dirty="0" err="1" smtClean="0">
                <a:solidFill>
                  <a:schemeClr val="tx1"/>
                </a:solidFill>
              </a:rPr>
              <a:t>Pána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vidím</a:t>
            </a:r>
            <a:r>
              <a:rPr lang="en-US" sz="2000" b="1" dirty="0" smtClean="0">
                <a:solidFill>
                  <a:schemeClr val="tx1"/>
                </a:solidFill>
              </a:rPr>
              <a:t>, je </a:t>
            </a:r>
            <a:r>
              <a:rPr lang="en-US" sz="2000" b="1" dirty="0" err="1" smtClean="0">
                <a:solidFill>
                  <a:schemeClr val="tx1"/>
                </a:solidFill>
              </a:rPr>
              <a:t>vzkriesený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Jeho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krv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počujem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Krv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hovorí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môj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duch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ožil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ó, je to </a:t>
            </a:r>
            <a:r>
              <a:rPr lang="en-US" sz="2000" b="1" dirty="0" err="1" smtClean="0">
                <a:solidFill>
                  <a:schemeClr val="tx1"/>
                </a:solidFill>
              </a:rPr>
              <a:t>úžasné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3. </a:t>
            </a:r>
            <a:r>
              <a:rPr lang="en-US" sz="2000" b="1" dirty="0" err="1" smtClean="0">
                <a:solidFill>
                  <a:schemeClr val="tx1"/>
                </a:solidFill>
              </a:rPr>
              <a:t>Kráčať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budem</a:t>
            </a:r>
            <a:r>
              <a:rPr lang="en-US" sz="2000" b="1" dirty="0" smtClean="0">
                <a:solidFill>
                  <a:schemeClr val="tx1"/>
                </a:solidFill>
              </a:rPr>
              <a:t> v </a:t>
            </a:r>
            <a:r>
              <a:rPr lang="en-US" sz="2000" b="1" dirty="0" err="1" smtClean="0">
                <a:solidFill>
                  <a:schemeClr val="tx1"/>
                </a:solidFill>
              </a:rPr>
              <a:t>Božom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svetle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nad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hriechom</a:t>
            </a:r>
            <a:r>
              <a:rPr lang="en-US" sz="2000" b="1" dirty="0" smtClean="0">
                <a:solidFill>
                  <a:schemeClr val="tx1"/>
                </a:solidFill>
              </a:rPr>
              <a:t> a </a:t>
            </a:r>
            <a:r>
              <a:rPr lang="en-US" sz="2000" b="1" dirty="0" err="1" smtClean="0">
                <a:solidFill>
                  <a:schemeClr val="tx1"/>
                </a:solidFill>
              </a:rPr>
              <a:t>svetom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v </a:t>
            </a:r>
            <a:r>
              <a:rPr lang="en-US" sz="2000" b="1" dirty="0" err="1" smtClean="0">
                <a:solidFill>
                  <a:schemeClr val="tx1"/>
                </a:solidFill>
              </a:rPr>
              <a:t>rúchu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bielom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srdcom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novým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a s </a:t>
            </a:r>
            <a:r>
              <a:rPr lang="en-US" sz="2000" b="1" dirty="0" err="1" smtClean="0">
                <a:solidFill>
                  <a:schemeClr val="tx1"/>
                </a:solidFill>
              </a:rPr>
              <a:t>vládnucim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Kristom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98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 ocistny pramen vidim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ocistny pramen vidim czechslovak</dc:title>
  <dc:creator>admin</dc:creator>
  <cp:lastModifiedBy>admin</cp:lastModifiedBy>
  <cp:revision>8</cp:revision>
  <dcterms:created xsi:type="dcterms:W3CDTF">2026-06-02T18:15:01Z</dcterms:created>
  <dcterms:modified xsi:type="dcterms:W3CDTF">2026-08-12T20:48:00Z</dcterms:modified>
</cp:coreProperties>
</file>