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4" autoAdjust="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3DB9-5738-46B2-A5F3-D6B58FAE8005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2401-5D8E-4A26-B14D-CFF38A01DD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3DB9-5738-46B2-A5F3-D6B58FAE8005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2401-5D8E-4A26-B14D-CFF38A01DD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3DB9-5738-46B2-A5F3-D6B58FAE8005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2401-5D8E-4A26-B14D-CFF38A01DD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3DB9-5738-46B2-A5F3-D6B58FAE8005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2401-5D8E-4A26-B14D-CFF38A01DD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3DB9-5738-46B2-A5F3-D6B58FAE8005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2401-5D8E-4A26-B14D-CFF38A01DD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3DB9-5738-46B2-A5F3-D6B58FAE8005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2401-5D8E-4A26-B14D-CFF38A01DD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3DB9-5738-46B2-A5F3-D6B58FAE8005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2401-5D8E-4A26-B14D-CFF38A01DD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3DB9-5738-46B2-A5F3-D6B58FAE8005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2401-5D8E-4A26-B14D-CFF38A01DD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3DB9-5738-46B2-A5F3-D6B58FAE8005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2401-5D8E-4A26-B14D-CFF38A01DD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3DB9-5738-46B2-A5F3-D6B58FAE8005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2401-5D8E-4A26-B14D-CFF38A01DD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93DB9-5738-46B2-A5F3-D6B58FAE8005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12401-5D8E-4A26-B14D-CFF38A01DD6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93DB9-5738-46B2-A5F3-D6B58FAE8005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12401-5D8E-4A26-B14D-CFF38A01DD6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I have decided to follow Jesus.jpg"/>
          <p:cNvPicPr>
            <a:picLocks noChangeAspect="1"/>
          </p:cNvPicPr>
          <p:nvPr userDrawn="1"/>
        </p:nvPicPr>
        <p:blipFill>
          <a:blip r:embed="rId14" cstate="print">
            <a:lum bright="6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Nimeamua Kumfuata Yes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0"/>
            <a:ext cx="5943600" cy="533399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Nimeamua</a:t>
            </a:r>
            <a:r>
              <a:rPr lang="en-US" b="1" dirty="0" smtClean="0"/>
              <a:t> </a:t>
            </a:r>
            <a:r>
              <a:rPr lang="en-US" b="1" dirty="0" err="1"/>
              <a:t>Kumfuata</a:t>
            </a:r>
            <a:r>
              <a:rPr lang="en-US" b="1" dirty="0"/>
              <a:t> </a:t>
            </a:r>
            <a:r>
              <a:rPr lang="en-US" b="1" dirty="0" err="1" smtClean="0"/>
              <a:t>Yesu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295400"/>
            <a:ext cx="4114800" cy="5181600"/>
          </a:xfrm>
        </p:spPr>
        <p:txBody>
          <a:bodyPr>
            <a:noAutofit/>
          </a:bodyPr>
          <a:lstStyle/>
          <a:p>
            <a:pPr marL="514350" indent="-514350"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1.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Nimekubali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kumfuata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Yesu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indent="-514350" algn="l"/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Nimekubali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kumfuata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Yesu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indent="-514350" algn="l"/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Nimekubali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kumfuata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Yesu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indent="-514350" algn="l"/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Sitarudi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Sitarudi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Sitarudi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Sitarudi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Baba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mama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wakiniacha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Baba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mama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wakiniacha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Baba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mama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wakiniacha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indent="-514350" algn="l"/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Sitarudi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Sitarudi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Sitarudi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Sitarudi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Rafiki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zangu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wakinicheka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l"/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Rafiki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zangu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wakinicheka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Rafiki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zangu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wakinicheka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14350" indent="-514350" algn="l"/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Sitarudi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Sitarudi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Sitarudi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Sitarudi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1039</TotalTime>
  <Words>48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Nimeamua Kumfuata Yesu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Nimeamua Kumfuata Yesu Swahili </dc:title>
  <dc:creator>FRONT</dc:creator>
  <cp:lastModifiedBy>admin</cp:lastModifiedBy>
  <cp:revision>13</cp:revision>
  <dcterms:created xsi:type="dcterms:W3CDTF">2024-05-31T17:05:31Z</dcterms:created>
  <dcterms:modified xsi:type="dcterms:W3CDTF">2026-08-28T17:20:11Z</dcterms:modified>
</cp:coreProperties>
</file>