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90E3E-A9F8-4461-9481-4DDE3F7B1546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7C476-4BE5-471F-817F-73900EFC63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Found a Friend in Jesus1 .jpg"/>
          <p:cNvPicPr>
            <a:picLocks noChangeAspect="1"/>
          </p:cNvPicPr>
          <p:nvPr userDrawn="1"/>
        </p:nvPicPr>
        <p:blipFill>
          <a:blip r:embed="rId14" cstate="print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Nakaplagan ko si Jesu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"/>
            <a:ext cx="5181600" cy="5334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Nakaplagan</a:t>
            </a:r>
            <a:r>
              <a:rPr lang="en-US" b="1" dirty="0" smtClean="0"/>
              <a:t> </a:t>
            </a:r>
            <a:r>
              <a:rPr lang="en-US" b="1" dirty="0" err="1" smtClean="0"/>
              <a:t>ko</a:t>
            </a:r>
            <a:r>
              <a:rPr lang="en-US" b="1" dirty="0" smtClean="0"/>
              <a:t> </a:t>
            </a:r>
            <a:r>
              <a:rPr lang="en-US" b="1" dirty="0" err="1" smtClean="0"/>
              <a:t>si</a:t>
            </a:r>
            <a:r>
              <a:rPr lang="en-US" b="1" dirty="0" smtClean="0"/>
              <a:t> </a:t>
            </a:r>
            <a:r>
              <a:rPr lang="en-US" b="1" dirty="0" smtClean="0"/>
              <a:t>Jesus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10058400" cy="5029200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Nakaplagan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</a:t>
            </a:r>
            <a:r>
              <a:rPr lang="en-US" sz="1600" b="1" dirty="0" smtClean="0">
                <a:solidFill>
                  <a:schemeClr val="tx1"/>
                </a:solidFill>
              </a:rPr>
              <a:t> Jesus </a:t>
            </a:r>
            <a:r>
              <a:rPr lang="en-US" sz="1600" b="1" dirty="0" err="1" smtClean="0">
                <a:solidFill>
                  <a:schemeClr val="tx1"/>
                </a:solidFill>
              </a:rPr>
              <a:t>Siya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kanako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S’yang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maanyag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linibo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lirio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kawalogan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Kan’ya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makita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mga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gikinahanglan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Siya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maglilipay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kaguol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Nag </a:t>
            </a:r>
            <a:r>
              <a:rPr lang="en-US" sz="1600" b="1" dirty="0" err="1" smtClean="0">
                <a:solidFill>
                  <a:schemeClr val="tx1"/>
                </a:solidFill>
              </a:rPr>
              <a:t>awhag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itugyan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Refrain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Ang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lirio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kawalogan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Bit'on's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kabuntagon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S’ya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ang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labing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maanyag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linibo</a:t>
            </a:r>
            <a:r>
              <a:rPr lang="en-US" sz="1600" b="1" dirty="0" smtClean="0">
                <a:solidFill>
                  <a:srgbClr val="FF0000"/>
                </a:solidFill>
              </a:rPr>
              <a:t>!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kong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kagul-anan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gikuha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</a:t>
            </a:r>
            <a:r>
              <a:rPr lang="en-US" sz="1600" b="1" dirty="0" smtClean="0">
                <a:solidFill>
                  <a:schemeClr val="tx1"/>
                </a:solidFill>
              </a:rPr>
              <a:t> Jesus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Sa </a:t>
            </a:r>
            <a:r>
              <a:rPr lang="en-US" sz="1600" b="1" dirty="0" err="1" smtClean="0">
                <a:solidFill>
                  <a:schemeClr val="tx1"/>
                </a:solidFill>
              </a:rPr>
              <a:t>mga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pagtintal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S’ya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y </a:t>
            </a:r>
            <a:r>
              <a:rPr lang="en-US" sz="1600" b="1" dirty="0" err="1" smtClean="0">
                <a:solidFill>
                  <a:schemeClr val="tx1"/>
                </a:solidFill>
              </a:rPr>
              <a:t>kalig</a:t>
            </a:r>
            <a:r>
              <a:rPr lang="en-US" sz="1600" b="1" dirty="0" smtClean="0">
                <a:solidFill>
                  <a:schemeClr val="tx1"/>
                </a:solidFill>
              </a:rPr>
              <a:t>-on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tanan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gibiyaan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alang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Kaniya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karon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lyang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gibantayan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Bisan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kalibutan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kanako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mobiya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Kang Jesus </a:t>
            </a:r>
            <a:r>
              <a:rPr lang="en-US" sz="1600" b="1" dirty="0" err="1" smtClean="0">
                <a:solidFill>
                  <a:schemeClr val="tx1"/>
                </a:solidFill>
              </a:rPr>
              <a:t>makab-ot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ko’ng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himaya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isalikway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pagabiyaan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Samtang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magpuyo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pagtoo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Naglibot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kamatayon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kahadlokan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pagbusgon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N’ya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ako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didto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himaya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S’yay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sud-ongon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kasadya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mag-awas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140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Nakaplagan ko si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 Maayong Higala cebuano</dc:title>
  <dc:creator>admin</dc:creator>
  <cp:lastModifiedBy>admin</cp:lastModifiedBy>
  <cp:revision>24</cp:revision>
  <dcterms:created xsi:type="dcterms:W3CDTF">2026-08-14T13:20:03Z</dcterms:created>
  <dcterms:modified xsi:type="dcterms:W3CDTF">2026-08-14T16:54:17Z</dcterms:modified>
</cp:coreProperties>
</file>