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10B-B269-444B-8F5F-E8495C28469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81CF5-2809-4614-B214-CB7D89EF0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10B-B269-444B-8F5F-E8495C28469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81CF5-2809-4614-B214-CB7D89EF0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10B-B269-444B-8F5F-E8495C28469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81CF5-2809-4614-B214-CB7D89EF0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10B-B269-444B-8F5F-E8495C28469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81CF5-2809-4614-B214-CB7D89EF0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10B-B269-444B-8F5F-E8495C28469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81CF5-2809-4614-B214-CB7D89EF0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10B-B269-444B-8F5F-E8495C28469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81CF5-2809-4614-B214-CB7D89EF0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10B-B269-444B-8F5F-E8495C28469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81CF5-2809-4614-B214-CB7D89EF0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10B-B269-444B-8F5F-E8495C28469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81CF5-2809-4614-B214-CB7D89EF0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10B-B269-444B-8F5F-E8495C28469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81CF5-2809-4614-B214-CB7D89EF0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10B-B269-444B-8F5F-E8495C28469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81CF5-2809-4614-B214-CB7D89EF0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10B-B269-444B-8F5F-E8495C28469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81CF5-2809-4614-B214-CB7D89EF0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4D10B-B269-444B-8F5F-E8495C28469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81CF5-2809-4614-B214-CB7D89EF05A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nd Can it be That I should Gain.jpg"/>
          <p:cNvPicPr>
            <a:picLocks noChangeAspect="1"/>
          </p:cNvPicPr>
          <p:nvPr userDrawn="1"/>
        </p:nvPicPr>
        <p:blipFill>
          <a:blip r:embed="rId13">
            <a:lum bright="3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76201"/>
            <a:ext cx="5486400" cy="53340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Naikag</a:t>
            </a:r>
            <a:r>
              <a:rPr lang="en-US" b="1" dirty="0"/>
              <a:t> </a:t>
            </a:r>
            <a:r>
              <a:rPr lang="en-US" b="1" dirty="0" err="1"/>
              <a:t>ba</a:t>
            </a:r>
            <a:r>
              <a:rPr lang="en-US" b="1" dirty="0"/>
              <a:t> </a:t>
            </a:r>
            <a:r>
              <a:rPr lang="en-US" b="1" dirty="0" err="1"/>
              <a:t>kong</a:t>
            </a:r>
            <a:r>
              <a:rPr lang="en-US" b="1" dirty="0"/>
              <a:t> </a:t>
            </a:r>
            <a:r>
              <a:rPr lang="en-US" b="1" dirty="0" err="1" smtClean="0"/>
              <a:t>masayud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685800"/>
            <a:ext cx="9448800" cy="6248400"/>
          </a:xfrm>
        </p:spPr>
        <p:txBody>
          <a:bodyPr numCol="3">
            <a:noAutofit/>
          </a:bodyPr>
          <a:lstStyle/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1. </a:t>
            </a:r>
            <a:r>
              <a:rPr lang="en-US" sz="1600" b="1" dirty="0" err="1" smtClean="0">
                <a:solidFill>
                  <a:schemeClr val="tx1"/>
                </a:solidFill>
              </a:rPr>
              <a:t>Naikag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masayud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Sa </a:t>
            </a:r>
            <a:r>
              <a:rPr lang="en-US" sz="1600" b="1" dirty="0" err="1" smtClean="0">
                <a:solidFill>
                  <a:schemeClr val="tx1"/>
                </a:solidFill>
              </a:rPr>
              <a:t>dugo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Manluluwas</a:t>
            </a:r>
            <a:r>
              <a:rPr lang="en-US" sz="1600" b="1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Namatay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S’ya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alang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nako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Nga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hinungdan’s</a:t>
            </a:r>
            <a:r>
              <a:rPr lang="en-US" sz="1600" b="1" dirty="0" smtClean="0">
                <a:solidFill>
                  <a:schemeClr val="tx1"/>
                </a:solidFill>
              </a:rPr>
              <a:t> ’yang </a:t>
            </a:r>
            <a:r>
              <a:rPr lang="en-US" sz="1600" b="1" dirty="0" err="1" smtClean="0">
                <a:solidFill>
                  <a:schemeClr val="tx1"/>
                </a:solidFill>
              </a:rPr>
              <a:t>kasakit</a:t>
            </a:r>
            <a:r>
              <a:rPr lang="en-US" sz="1600" b="1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Gugmang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pagkakatingad</a:t>
            </a:r>
            <a:r>
              <a:rPr lang="en-US" sz="1600" b="1" dirty="0" smtClean="0">
                <a:solidFill>
                  <a:schemeClr val="tx1"/>
                </a:solidFill>
              </a:rPr>
              <a:t>-an!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Nganong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pakamatyan</a:t>
            </a:r>
            <a:r>
              <a:rPr lang="en-US" sz="1600" b="1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Gugmang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pagkakatingad</a:t>
            </a:r>
            <a:r>
              <a:rPr lang="en-US" sz="1600" b="1" dirty="0" smtClean="0">
                <a:solidFill>
                  <a:schemeClr val="tx1"/>
                </a:solidFill>
              </a:rPr>
              <a:t>-an!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Nganong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pakamatyan</a:t>
            </a:r>
            <a:r>
              <a:rPr lang="en-US" sz="1600" b="1" dirty="0" smtClean="0">
                <a:solidFill>
                  <a:schemeClr val="tx1"/>
                </a:solidFill>
              </a:rPr>
              <a:t>?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2. O </a:t>
            </a:r>
            <a:r>
              <a:rPr lang="en-US" sz="1600" b="1" dirty="0" err="1" smtClean="0">
                <a:solidFill>
                  <a:schemeClr val="tx1"/>
                </a:solidFill>
              </a:rPr>
              <a:t>misteryo</a:t>
            </a:r>
            <a:r>
              <a:rPr lang="en-US" sz="1600" b="1" dirty="0" smtClean="0">
                <a:solidFill>
                  <a:schemeClr val="tx1"/>
                </a:solidFill>
              </a:rPr>
              <a:t>! Dios </a:t>
            </a:r>
            <a:r>
              <a:rPr lang="en-US" sz="1600" b="1" dirty="0" err="1" smtClean="0">
                <a:solidFill>
                  <a:schemeClr val="tx1"/>
                </a:solidFill>
              </a:rPr>
              <a:t>namatay</a:t>
            </a:r>
            <a:r>
              <a:rPr lang="en-US" sz="1600" b="1" dirty="0" smtClean="0">
                <a:solidFill>
                  <a:schemeClr val="tx1"/>
                </a:solidFill>
              </a:rPr>
              <a:t>!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Plano </a:t>
            </a:r>
            <a:r>
              <a:rPr lang="en-US" sz="1600" b="1" dirty="0" err="1" smtClean="0">
                <a:solidFill>
                  <a:schemeClr val="tx1"/>
                </a:solidFill>
              </a:rPr>
              <a:t>sa</a:t>
            </a:r>
            <a:r>
              <a:rPr lang="en-US" sz="1600" b="1" dirty="0" smtClean="0">
                <a:solidFill>
                  <a:schemeClr val="tx1"/>
                </a:solidFill>
              </a:rPr>
              <a:t> Dios </a:t>
            </a:r>
            <a:r>
              <a:rPr lang="en-US" sz="1600" b="1" dirty="0" err="1" smtClean="0">
                <a:solidFill>
                  <a:schemeClr val="tx1"/>
                </a:solidFill>
              </a:rPr>
              <a:t>matugkad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ba</a:t>
            </a:r>
            <a:r>
              <a:rPr lang="en-US" sz="1600" b="1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Bisag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anghel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naningkamot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Gugma’s</a:t>
            </a:r>
            <a:r>
              <a:rPr lang="en-US" sz="1600" b="1" dirty="0" smtClean="0">
                <a:solidFill>
                  <a:schemeClr val="tx1"/>
                </a:solidFill>
              </a:rPr>
              <a:t> Dios </a:t>
            </a:r>
            <a:r>
              <a:rPr lang="en-US" sz="1600" b="1" dirty="0" err="1" smtClean="0">
                <a:solidFill>
                  <a:schemeClr val="tx1"/>
                </a:solidFill>
              </a:rPr>
              <a:t>dili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masabut</a:t>
            </a:r>
            <a:r>
              <a:rPr lang="en-US" sz="1600" b="1" dirty="0" smtClean="0">
                <a:solidFill>
                  <a:schemeClr val="tx1"/>
                </a:solidFill>
              </a:rPr>
              <a:t>!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Kaluoy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N’ya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kining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tanan</a:t>
            </a:r>
            <a:r>
              <a:rPr lang="en-US" sz="1600" b="1" dirty="0" smtClean="0">
                <a:solidFill>
                  <a:schemeClr val="tx1"/>
                </a:solidFill>
              </a:rPr>
              <a:t>!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Simbahon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S’ya’s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kayutaan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Kaluoy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N’ya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kining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tanan</a:t>
            </a:r>
            <a:r>
              <a:rPr lang="en-US" sz="1600" b="1" dirty="0" smtClean="0">
                <a:solidFill>
                  <a:schemeClr val="tx1"/>
                </a:solidFill>
              </a:rPr>
              <a:t>!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Simbahon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S’ya’s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kayutaan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3</a:t>
            </a:r>
            <a:r>
              <a:rPr lang="en-US" sz="1600" b="1" dirty="0" smtClean="0">
                <a:solidFill>
                  <a:schemeClr val="tx1"/>
                </a:solidFill>
              </a:rPr>
              <a:t>. </a:t>
            </a:r>
            <a:r>
              <a:rPr lang="en-US" sz="1600" b="1" dirty="0" err="1" smtClean="0">
                <a:solidFill>
                  <a:schemeClr val="tx1"/>
                </a:solidFill>
              </a:rPr>
              <a:t>Gib’yaan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trono’s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Amahan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Grasya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N’ya</a:t>
            </a:r>
            <a:r>
              <a:rPr lang="en-US" sz="1600" b="1" dirty="0" smtClean="0">
                <a:solidFill>
                  <a:schemeClr val="tx1"/>
                </a:solidFill>
              </a:rPr>
              <a:t> way </a:t>
            </a:r>
            <a:r>
              <a:rPr lang="en-US" sz="1600" b="1" dirty="0" err="1" smtClean="0">
                <a:solidFill>
                  <a:schemeClr val="tx1"/>
                </a:solidFill>
              </a:rPr>
              <a:t>kinutoban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Kaugalingon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gibasyo</a:t>
            </a:r>
            <a:r>
              <a:rPr lang="en-US" sz="1600" b="1" dirty="0" smtClean="0">
                <a:solidFill>
                  <a:schemeClr val="tx1"/>
                </a:solidFill>
              </a:rPr>
              <a:t> man,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Namatay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alang’s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katawhan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Kaluoy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Niya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tanan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Ug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Iyang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nasakpan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Kaluoy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Niya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tanan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Ug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Iyang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nasakpan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4. Espiritu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dugay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nang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Naggapos</a:t>
            </a:r>
            <a:r>
              <a:rPr lang="en-US" sz="1600" b="1" dirty="0" smtClean="0">
                <a:solidFill>
                  <a:schemeClr val="tx1"/>
                </a:solidFill>
              </a:rPr>
              <a:t>’ </a:t>
            </a:r>
            <a:r>
              <a:rPr lang="en-US" sz="1600" b="1" dirty="0" err="1" smtClean="0">
                <a:solidFill>
                  <a:schemeClr val="tx1"/>
                </a:solidFill>
              </a:rPr>
              <a:t>sala’g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kangitngit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Gisug</a:t>
            </a:r>
            <a:r>
              <a:rPr lang="en-US" sz="1600" b="1" dirty="0" smtClean="0">
                <a:solidFill>
                  <a:schemeClr val="tx1"/>
                </a:solidFill>
              </a:rPr>
              <a:t>-an </a:t>
            </a:r>
            <a:r>
              <a:rPr lang="en-US" sz="1600" b="1" dirty="0" err="1" smtClean="0">
                <a:solidFill>
                  <a:schemeClr val="tx1"/>
                </a:solidFill>
              </a:rPr>
              <a:t>sa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Imong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mata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Nagmata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puno’s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kahayag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gapos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nangatangtang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Nibangon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Nisunod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Nimo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gapos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nangatangtang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Nibangon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nisunod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Nimo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5</a:t>
            </a:r>
            <a:r>
              <a:rPr lang="en-US" sz="1600" b="1" dirty="0" smtClean="0">
                <a:solidFill>
                  <a:schemeClr val="tx1"/>
                </a:solidFill>
              </a:rPr>
              <a:t>. Way </a:t>
            </a:r>
            <a:r>
              <a:rPr lang="en-US" sz="1600" b="1" dirty="0" err="1" smtClean="0">
                <a:solidFill>
                  <a:schemeClr val="tx1"/>
                </a:solidFill>
              </a:rPr>
              <a:t>paghukom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kahadlokan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Kay </a:t>
            </a:r>
            <a:r>
              <a:rPr lang="en-US" sz="1600" b="1" dirty="0" err="1" smtClean="0">
                <a:solidFill>
                  <a:schemeClr val="tx1"/>
                </a:solidFill>
              </a:rPr>
              <a:t>si</a:t>
            </a:r>
            <a:r>
              <a:rPr lang="en-US" sz="1600" b="1" dirty="0" smtClean="0">
                <a:solidFill>
                  <a:schemeClr val="tx1"/>
                </a:solidFill>
              </a:rPr>
              <a:t> Jesus </a:t>
            </a:r>
            <a:r>
              <a:rPr lang="en-US" sz="1600" b="1" dirty="0" err="1" smtClean="0">
                <a:solidFill>
                  <a:schemeClr val="tx1"/>
                </a:solidFill>
              </a:rPr>
              <a:t>naako</a:t>
            </a:r>
            <a:r>
              <a:rPr lang="en-US" sz="1600" b="1" dirty="0" smtClean="0">
                <a:solidFill>
                  <a:schemeClr val="tx1"/>
                </a:solidFill>
              </a:rPr>
              <a:t> man;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Mabuhi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diha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Niya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Gisul</a:t>
            </a:r>
            <a:r>
              <a:rPr lang="en-US" sz="1600" b="1" dirty="0" smtClean="0">
                <a:solidFill>
                  <a:schemeClr val="tx1"/>
                </a:solidFill>
              </a:rPr>
              <a:t>-ob </a:t>
            </a:r>
            <a:r>
              <a:rPr lang="en-US" sz="1600" b="1" dirty="0" err="1" smtClean="0">
                <a:solidFill>
                  <a:schemeClr val="tx1"/>
                </a:solidFill>
              </a:rPr>
              <a:t>pagkamatarung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May </a:t>
            </a:r>
            <a:r>
              <a:rPr lang="en-US" sz="1600" b="1" dirty="0" err="1" smtClean="0">
                <a:solidFill>
                  <a:schemeClr val="tx1"/>
                </a:solidFill>
              </a:rPr>
              <a:t>kaisug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moduol’s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trono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Pag-angkon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purongpurong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May </a:t>
            </a:r>
            <a:r>
              <a:rPr lang="en-US" sz="1600" b="1" dirty="0" err="1" smtClean="0">
                <a:solidFill>
                  <a:schemeClr val="tx1"/>
                </a:solidFill>
              </a:rPr>
              <a:t>kaisug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moduol’s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trono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Pag-angkon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purongpurong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195</Words>
  <Application>Microsoft Office PowerPoint</Application>
  <PresentationFormat>On-screen Show (4:3)</PresentationFormat>
  <Paragraphs>51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Naikag ba kong masayud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Naikag ba kong masayud CEBUANO</dc:title>
  <dc:creator>admin</dc:creator>
  <cp:lastModifiedBy>admin</cp:lastModifiedBy>
  <cp:revision>5</cp:revision>
  <dcterms:created xsi:type="dcterms:W3CDTF">2026-08-04T18:05:35Z</dcterms:created>
  <dcterms:modified xsi:type="dcterms:W3CDTF">2026-08-06T16:28:58Z</dcterms:modified>
</cp:coreProperties>
</file>