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13" autoAdjust="0"/>
    <p:restoredTop sz="94664" autoAdjust="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0F88-EE0D-452D-AC87-0BE92997877E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C52C8-140C-4E73-908B-9215C9F33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0F88-EE0D-452D-AC87-0BE92997877E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C52C8-140C-4E73-908B-9215C9F33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0F88-EE0D-452D-AC87-0BE92997877E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C52C8-140C-4E73-908B-9215C9F33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0F88-EE0D-452D-AC87-0BE92997877E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C52C8-140C-4E73-908B-9215C9F33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0F88-EE0D-452D-AC87-0BE92997877E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C52C8-140C-4E73-908B-9215C9F33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0F88-EE0D-452D-AC87-0BE92997877E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C52C8-140C-4E73-908B-9215C9F33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0F88-EE0D-452D-AC87-0BE92997877E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C52C8-140C-4E73-908B-9215C9F33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0F88-EE0D-452D-AC87-0BE92997877E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C52C8-140C-4E73-908B-9215C9F33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0F88-EE0D-452D-AC87-0BE92997877E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C52C8-140C-4E73-908B-9215C9F33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0F88-EE0D-452D-AC87-0BE92997877E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C52C8-140C-4E73-908B-9215C9F33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0F88-EE0D-452D-AC87-0BE92997877E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C52C8-140C-4E73-908B-9215C9F33A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50F88-EE0D-452D-AC87-0BE92997877E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C52C8-140C-4E73-908B-9215C9F33A1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Hallelujah For the Cross1 copy.jp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Mirad el gran am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81000"/>
            <a:ext cx="4724400" cy="762000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Mirad</a:t>
            </a:r>
            <a:r>
              <a:rPr lang="en-US" b="1" dirty="0">
                <a:solidFill>
                  <a:schemeClr val="bg1"/>
                </a:solidFill>
              </a:rPr>
              <a:t> el </a:t>
            </a:r>
            <a:r>
              <a:rPr lang="en-US" b="1" dirty="0" err="1">
                <a:solidFill>
                  <a:schemeClr val="bg1"/>
                </a:solidFill>
              </a:rPr>
              <a:t>gran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amor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382928"/>
            <a:ext cx="9448800" cy="4724400"/>
          </a:xfrm>
        </p:spPr>
        <p:txBody>
          <a:bodyPr numCol="2">
            <a:noAutofit/>
          </a:bodyPr>
          <a:lstStyle/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Mirad el gran amor, ¡aleluya! ¡aleluya!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De nuestro Salvador, ¡aleluya! ¡aleluya!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Su trono El dejó, al mundo descendió,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Su sangre derramó por salvar al pecador.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¡</a:t>
            </a:r>
            <a:r>
              <a:rPr lang="es-ES" sz="1800" b="1" dirty="0" smtClean="0">
                <a:solidFill>
                  <a:schemeClr val="bg1"/>
                </a:solidFill>
              </a:rPr>
              <a:t>Aleluya! ¡aleluya! demos gloria a Jesús,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¡Aleluya! ¡aleluya! somos </a:t>
            </a:r>
            <a:r>
              <a:rPr lang="es-ES" sz="1800" b="1" dirty="0" smtClean="0">
                <a:solidFill>
                  <a:schemeClr val="bg1"/>
                </a:solidFill>
              </a:rPr>
              <a:t>salvos por </a:t>
            </a:r>
            <a:r>
              <a:rPr lang="es-ES" sz="1800" b="1" dirty="0" smtClean="0">
                <a:solidFill>
                  <a:schemeClr val="bg1"/>
                </a:solidFill>
              </a:rPr>
              <a:t>su cruz.</a:t>
            </a: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Luchemos con valor, ¡aleluya! ¡aleluya!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En nombre del Señor, ¡aleluya! ¡aleluya!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El diablo rugirá, el mundo burlará,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Pero el Salvador será con nosotros hasta el fin.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¡Aleluya! ¡aleluya</a:t>
            </a:r>
            <a:r>
              <a:rPr lang="es-ES" sz="1800" b="1" dirty="0" smtClean="0">
                <a:solidFill>
                  <a:schemeClr val="bg1"/>
                </a:solidFill>
              </a:rPr>
              <a:t>! Confiemos en </a:t>
            </a:r>
            <a:r>
              <a:rPr lang="es-ES" sz="1800" b="1" dirty="0" smtClean="0">
                <a:solidFill>
                  <a:schemeClr val="bg1"/>
                </a:solidFill>
              </a:rPr>
              <a:t>Jesús</a:t>
            </a:r>
            <a:r>
              <a:rPr lang="es-ES" sz="1800" b="1" dirty="0" smtClean="0">
                <a:solidFill>
                  <a:schemeClr val="bg1"/>
                </a:solidFill>
              </a:rPr>
              <a:t>,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¡Aleluya! ¡aleluya</a:t>
            </a:r>
            <a:r>
              <a:rPr lang="es-ES" sz="1800" b="1" dirty="0" smtClean="0">
                <a:solidFill>
                  <a:schemeClr val="bg1"/>
                </a:solidFill>
              </a:rPr>
              <a:t>! Venceremos por su cruz.</a:t>
            </a: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endParaRPr lang="es-ES" sz="1800" b="1" dirty="0" smtClean="0">
              <a:solidFill>
                <a:schemeClr val="bg1"/>
              </a:solidFill>
            </a:endParaRP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¡</a:t>
            </a:r>
            <a:r>
              <a:rPr lang="es-ES" sz="1800" b="1" dirty="0" smtClean="0">
                <a:solidFill>
                  <a:schemeClr val="bg1"/>
                </a:solidFill>
              </a:rPr>
              <a:t>Muy pronto volverá! ¡aleluya! ¡aleluya!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¡Qué gozo nos dará! ¡aleluya! ¡aleluya!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¡Gloriosa reunión, eterna bendición,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y grata comunión, para siempre con Jesús</a:t>
            </a:r>
            <a:r>
              <a:rPr lang="es-ES" sz="1800" b="1" dirty="0" smtClean="0">
                <a:solidFill>
                  <a:schemeClr val="bg1"/>
                </a:solidFill>
              </a:rPr>
              <a:t>!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Aleluya! ¡aleluya! Confiemos en Jesús,</a:t>
            </a:r>
          </a:p>
          <a:p>
            <a:pPr algn="l"/>
            <a:r>
              <a:rPr lang="es-ES" sz="1800" b="1" dirty="0" smtClean="0">
                <a:solidFill>
                  <a:schemeClr val="bg1"/>
                </a:solidFill>
              </a:rPr>
              <a:t>¡Aleluya! ¡aleluya! Venceremos por su cruz.</a:t>
            </a:r>
          </a:p>
          <a:p>
            <a:pPr algn="l"/>
            <a:endParaRPr lang="en-US" sz="1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184</Words>
  <Application>Microsoft Office PowerPoint</Application>
  <PresentationFormat>On-screen Show (4:3)</PresentationFormat>
  <Paragraphs>34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Mirad el gran amor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Mirad el gran amor 194 SPANISH</dc:title>
  <dc:creator>admin</dc:creator>
  <cp:lastModifiedBy>admin</cp:lastModifiedBy>
  <cp:revision>6</cp:revision>
  <dcterms:created xsi:type="dcterms:W3CDTF">2026-08-01T22:58:15Z</dcterms:created>
  <dcterms:modified xsi:type="dcterms:W3CDTF">2026-08-02T22:20:57Z</dcterms:modified>
</cp:coreProperties>
</file>