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snapVertSplitter="1" vertBarState="minimized" horzBarState="maximized"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240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4CF11C-0D65-4C77-9AE4-8F72F3AD730C}" type="datetimeFigureOut">
              <a:rPr lang="en-US" smtClean="0"/>
              <a:pPr/>
              <a:t>8/23/2026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572935-E61E-4B0F-86C2-097E1B35B08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주님의 뜻을 이루소서 .jpg"/>
          <p:cNvPicPr>
            <a:picLocks noChangeAspect="1"/>
          </p:cNvPicPr>
          <p:nvPr userDrawn="1"/>
        </p:nvPicPr>
        <p:blipFill>
          <a:blip r:embed="rId14" cstate="print">
            <a:lum bright="6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4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>
                                      <p:cBhvr override="childStyle">
                                        <p:cTn id="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3" name="Minden szerinted legyen, Ur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90600" y="152399"/>
            <a:ext cx="7162800" cy="30480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Minden </a:t>
            </a:r>
            <a:r>
              <a:rPr lang="en-US" b="1" dirty="0" err="1" smtClean="0"/>
              <a:t>szerinted</a:t>
            </a:r>
            <a:r>
              <a:rPr lang="en-US" b="1" dirty="0" smtClean="0"/>
              <a:t> </a:t>
            </a:r>
            <a:r>
              <a:rPr lang="en-US" b="1" dirty="0" err="1" smtClean="0"/>
              <a:t>legyen</a:t>
            </a:r>
            <a:r>
              <a:rPr lang="en-US" b="1" dirty="0" smtClean="0"/>
              <a:t>, </a:t>
            </a:r>
            <a:r>
              <a:rPr lang="en-US" b="1" dirty="0" err="1" smtClean="0"/>
              <a:t>Uram</a:t>
            </a:r>
            <a:r>
              <a:rPr lang="en-US" b="1" dirty="0" smtClean="0"/>
              <a:t>!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57200" y="610136"/>
            <a:ext cx="3810000" cy="6247864"/>
          </a:xfrm>
          <a:prstGeom prst="rect">
            <a:avLst/>
          </a:prstGeom>
        </p:spPr>
        <p:txBody>
          <a:bodyPr wrap="square" numCol="1">
            <a:spAutoFit/>
          </a:bodyPr>
          <a:lstStyle/>
          <a:p>
            <a:r>
              <a:rPr lang="hu-HU" b="1" dirty="0" smtClean="0"/>
              <a:t>Minden szerinted legyen, Uram!</a:t>
            </a:r>
          </a:p>
          <a:p>
            <a:r>
              <a:rPr lang="hu-HU" b="1" dirty="0" smtClean="0"/>
              <a:t>Te vagy a Mester, én az anyag.</a:t>
            </a:r>
          </a:p>
          <a:p>
            <a:r>
              <a:rPr lang="hu-HU" b="1" dirty="0" smtClean="0"/>
              <a:t>Formálj és készíts terved szerint,</a:t>
            </a:r>
          </a:p>
          <a:p>
            <a:r>
              <a:rPr lang="hu-HU" b="1" dirty="0" smtClean="0"/>
              <a:t>Jól esik nékem, ha szavad int!</a:t>
            </a:r>
          </a:p>
          <a:p>
            <a:endParaRPr lang="hu-HU" sz="1000" b="1" dirty="0" smtClean="0"/>
          </a:p>
          <a:p>
            <a:r>
              <a:rPr lang="hu-HU" b="1" dirty="0" smtClean="0"/>
              <a:t>Minden szerinted legyen, Uram!</a:t>
            </a:r>
          </a:p>
          <a:p>
            <a:r>
              <a:rPr lang="hu-HU" b="1" dirty="0" smtClean="0"/>
              <a:t>Bűnös élettel szakítottam;</a:t>
            </a:r>
          </a:p>
          <a:p>
            <a:r>
              <a:rPr lang="hu-HU" b="1" dirty="0" smtClean="0"/>
              <a:t>És mától kezdve szolgád leszek,</a:t>
            </a:r>
          </a:p>
          <a:p>
            <a:r>
              <a:rPr lang="hu-HU" b="1" dirty="0" smtClean="0"/>
              <a:t>Szavaidra folyton figyelek.</a:t>
            </a:r>
          </a:p>
          <a:p>
            <a:endParaRPr lang="hu-HU" sz="1000" b="1" dirty="0" smtClean="0"/>
          </a:p>
          <a:p>
            <a:r>
              <a:rPr lang="hu-HU" b="1" dirty="0" smtClean="0"/>
              <a:t>Minden szerinted legyen, Uram!</a:t>
            </a:r>
          </a:p>
          <a:p>
            <a:r>
              <a:rPr lang="hu-HU" b="1" dirty="0" smtClean="0"/>
              <a:t>Tiszta kezedre bízom magam.</a:t>
            </a:r>
          </a:p>
          <a:p>
            <a:r>
              <a:rPr lang="hu-HU" b="1" dirty="0" smtClean="0"/>
              <a:t>A hónál mossál fehérebbre,</a:t>
            </a:r>
          </a:p>
          <a:p>
            <a:r>
              <a:rPr lang="hu-HU" b="1" dirty="0" smtClean="0"/>
              <a:t>Kereszten kifolyt szent véredbe</a:t>
            </a:r>
            <a:r>
              <a:rPr lang="hu-HU" b="1" dirty="0" smtClean="0"/>
              <a:t>'!</a:t>
            </a:r>
            <a:endParaRPr lang="en-US" b="1" dirty="0" smtClean="0"/>
          </a:p>
          <a:p>
            <a:endParaRPr lang="hu-HU" sz="1000" b="1" dirty="0" smtClean="0"/>
          </a:p>
          <a:p>
            <a:r>
              <a:rPr lang="hu-HU" b="1" dirty="0" smtClean="0"/>
              <a:t>Minden </a:t>
            </a:r>
            <a:r>
              <a:rPr lang="hu-HU" b="1" dirty="0" smtClean="0"/>
              <a:t>szerinted legyen, Uram!</a:t>
            </a:r>
          </a:p>
          <a:p>
            <a:r>
              <a:rPr lang="hu-HU" b="1" dirty="0" smtClean="0"/>
              <a:t>Tebenned nagy a bizodalmam.</a:t>
            </a:r>
          </a:p>
          <a:p>
            <a:r>
              <a:rPr lang="hu-HU" b="1" dirty="0" smtClean="0"/>
              <a:t>Ha Te velem vagy utaimon,</a:t>
            </a:r>
          </a:p>
          <a:p>
            <a:r>
              <a:rPr lang="hu-HU" b="1" dirty="0" smtClean="0"/>
              <a:t>Akkor én győzök minden bajon.</a:t>
            </a:r>
          </a:p>
          <a:p>
            <a:endParaRPr lang="hu-HU" sz="1000" b="1" dirty="0" smtClean="0"/>
          </a:p>
          <a:p>
            <a:r>
              <a:rPr lang="hu-HU" b="1" dirty="0" smtClean="0"/>
              <a:t>Minden szerinted legyen, Uram,</a:t>
            </a:r>
          </a:p>
          <a:p>
            <a:r>
              <a:rPr lang="hu-HU" b="1" dirty="0" smtClean="0"/>
              <a:t>Szent igéd fénye az én utam.</a:t>
            </a:r>
          </a:p>
          <a:p>
            <a:r>
              <a:rPr lang="hu-HU" b="1" dirty="0" smtClean="0"/>
              <a:t>Az vezet engem fel a mennybe,</a:t>
            </a:r>
          </a:p>
          <a:p>
            <a:r>
              <a:rPr lang="hu-HU" b="1" dirty="0" smtClean="0"/>
              <a:t>Az örök boldog dicsőségbe</a:t>
            </a:r>
            <a:r>
              <a:rPr lang="hu-HU" b="1" dirty="0" smtClean="0"/>
              <a:t>.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124</Words>
  <Application>Microsoft Office PowerPoint</Application>
  <PresentationFormat>On-screen Show (4:3)</PresentationFormat>
  <Paragraphs>25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Minden szerinted legyen, Uram!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Minden szerinted legyen, Uram! hungary</dc:title>
  <dc:creator>admin</dc:creator>
  <cp:lastModifiedBy>admin</cp:lastModifiedBy>
  <cp:revision>8</cp:revision>
  <dcterms:created xsi:type="dcterms:W3CDTF">2026-08-23T18:46:24Z</dcterms:created>
  <dcterms:modified xsi:type="dcterms:W3CDTF">2026-08-23T22:13:45Z</dcterms:modified>
</cp:coreProperties>
</file>