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7C1FF-5EA1-469D-A7D2-8EDBA9EC3045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33096-0332-43C8-BEC8-F445BBEF14F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"/>
            <a:ext cx="4800600" cy="609599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Milost</a:t>
            </a:r>
            <a:r>
              <a:rPr lang="en-US" b="1" dirty="0"/>
              <a:t> </a:t>
            </a:r>
            <a:r>
              <a:rPr lang="en-US" b="1" dirty="0" err="1"/>
              <a:t>Zvuk</a:t>
            </a:r>
            <a:r>
              <a:rPr lang="en-US" b="1" dirty="0"/>
              <a:t> </a:t>
            </a:r>
            <a:r>
              <a:rPr lang="en-US" b="1" dirty="0" err="1" smtClean="0"/>
              <a:t>povabny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762000"/>
            <a:ext cx="8458200" cy="5943600"/>
          </a:xfrm>
        </p:spPr>
        <p:txBody>
          <a:bodyPr numCol="2"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</a:rPr>
              <a:t>Milosť</a:t>
            </a:r>
            <a:r>
              <a:rPr lang="en-US" sz="1600" b="1" dirty="0" smtClean="0">
                <a:solidFill>
                  <a:schemeClr val="tx1"/>
                </a:solidFill>
              </a:rPr>
              <a:t>! </a:t>
            </a:r>
            <a:r>
              <a:rPr lang="en-US" sz="1600" b="1" dirty="0" err="1" smtClean="0">
                <a:solidFill>
                  <a:schemeClr val="tx1"/>
                </a:solidFill>
              </a:rPr>
              <a:t>Zvuk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pôvabný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ušiam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harmónia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Nebesia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odrážajú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a </a:t>
            </a:r>
            <a:r>
              <a:rPr lang="en-US" sz="1600" b="1" dirty="0" err="1" smtClean="0">
                <a:solidFill>
                  <a:schemeClr val="tx1"/>
                </a:solidFill>
              </a:rPr>
              <a:t>vníma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zem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celá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Milosť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prehojná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je </a:t>
            </a:r>
            <a:r>
              <a:rPr lang="en-US" sz="1600" b="1" dirty="0" err="1" smtClean="0">
                <a:solidFill>
                  <a:srgbClr val="FF0000"/>
                </a:solidFill>
              </a:rPr>
              <a:t>dostatočná</a:t>
            </a:r>
            <a:r>
              <a:rPr lang="en-US" sz="1600" b="1" dirty="0" smtClean="0">
                <a:solidFill>
                  <a:srgbClr val="FF0000"/>
                </a:solidFill>
              </a:rPr>
              <a:t>!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Milosť</a:t>
            </a:r>
            <a:r>
              <a:rPr lang="en-US" sz="1600" b="1" dirty="0" smtClean="0">
                <a:solidFill>
                  <a:srgbClr val="FF0000"/>
                </a:solidFill>
              </a:rPr>
              <a:t> je </a:t>
            </a:r>
            <a:r>
              <a:rPr lang="en-US" sz="1600" b="1" dirty="0" err="1" smtClean="0">
                <a:solidFill>
                  <a:srgbClr val="FF0000"/>
                </a:solidFill>
              </a:rPr>
              <a:t>Kristus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vo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mne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vyčerpať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nedá</a:t>
            </a:r>
            <a:r>
              <a:rPr lang="en-US" sz="16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2. Do </a:t>
            </a:r>
            <a:r>
              <a:rPr lang="en-US" sz="1600" b="1" dirty="0" err="1" smtClean="0">
                <a:solidFill>
                  <a:schemeClr val="bg1"/>
                </a:solidFill>
              </a:rPr>
              <a:t>knihy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života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dala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moje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meno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K </a:t>
            </a:r>
            <a:r>
              <a:rPr lang="en-US" sz="1600" b="1" dirty="0" err="1" smtClean="0">
                <a:solidFill>
                  <a:schemeClr val="bg1"/>
                </a:solidFill>
              </a:rPr>
              <a:t>Baránkovi</a:t>
            </a:r>
            <a:r>
              <a:rPr lang="en-US" sz="1600" b="1" dirty="0" smtClean="0">
                <a:solidFill>
                  <a:schemeClr val="bg1"/>
                </a:solidFill>
              </a:rPr>
              <a:t> ma </a:t>
            </a:r>
            <a:r>
              <a:rPr lang="en-US" sz="1600" b="1" dirty="0" err="1" smtClean="0">
                <a:solidFill>
                  <a:schemeClr val="bg1"/>
                </a:solidFill>
              </a:rPr>
              <a:t>priviedla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môj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smútok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odniesol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3. </a:t>
            </a:r>
            <a:r>
              <a:rPr lang="en-US" sz="1600" b="1" dirty="0" err="1" smtClean="0">
                <a:solidFill>
                  <a:schemeClr val="bg1"/>
                </a:solidFill>
              </a:rPr>
              <a:t>Milosť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vyučuje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ísť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pútnickou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cestou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Zatiaľ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čo</a:t>
            </a:r>
            <a:r>
              <a:rPr lang="en-US" sz="1600" b="1" dirty="0" smtClean="0">
                <a:solidFill>
                  <a:schemeClr val="bg1"/>
                </a:solidFill>
              </a:rPr>
              <a:t> s </a:t>
            </a:r>
            <a:r>
              <a:rPr lang="en-US" sz="1600" b="1" dirty="0" err="1" smtClean="0">
                <a:solidFill>
                  <a:schemeClr val="bg1"/>
                </a:solidFill>
              </a:rPr>
              <a:t>Bohom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putujem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je </a:t>
            </a:r>
            <a:r>
              <a:rPr lang="en-US" sz="1600" b="1" dirty="0" err="1" smtClean="0">
                <a:solidFill>
                  <a:schemeClr val="bg1"/>
                </a:solidFill>
              </a:rPr>
              <a:t>mojou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zásobou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4</a:t>
            </a:r>
            <a:r>
              <a:rPr lang="en-US" sz="1600" b="1" dirty="0" smtClean="0">
                <a:solidFill>
                  <a:schemeClr val="bg1"/>
                </a:solidFill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</a:rPr>
              <a:t>Milosť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vyučuje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modliť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sa</a:t>
            </a:r>
            <a:r>
              <a:rPr lang="en-US" sz="1600" b="1" dirty="0" smtClean="0">
                <a:solidFill>
                  <a:schemeClr val="bg1"/>
                </a:solidFill>
              </a:rPr>
              <a:t>, </a:t>
            </a:r>
            <a:r>
              <a:rPr lang="en-US" sz="1600" b="1" dirty="0" err="1" smtClean="0">
                <a:solidFill>
                  <a:schemeClr val="bg1"/>
                </a:solidFill>
              </a:rPr>
              <a:t>až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plačem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Zachovala</a:t>
            </a:r>
            <a:r>
              <a:rPr lang="en-US" sz="1600" b="1" dirty="0" smtClean="0">
                <a:solidFill>
                  <a:schemeClr val="bg1"/>
                </a:solidFill>
              </a:rPr>
              <a:t> ma </a:t>
            </a:r>
            <a:r>
              <a:rPr lang="en-US" sz="1600" b="1" dirty="0" err="1" smtClean="0">
                <a:solidFill>
                  <a:schemeClr val="bg1"/>
                </a:solidFill>
              </a:rPr>
              <a:t>až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dodnes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inam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ísť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nemôžem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5</a:t>
            </a:r>
            <a:r>
              <a:rPr lang="en-US" sz="1600" b="1" dirty="0" smtClean="0">
                <a:solidFill>
                  <a:schemeClr val="bg1"/>
                </a:solidFill>
              </a:rPr>
              <a:t>. Je </a:t>
            </a:r>
            <a:r>
              <a:rPr lang="en-US" sz="1600" b="1" dirty="0" err="1" smtClean="0">
                <a:solidFill>
                  <a:schemeClr val="bg1"/>
                </a:solidFill>
              </a:rPr>
              <a:t>diela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korunou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navždy</a:t>
            </a:r>
            <a:r>
              <a:rPr lang="en-US" sz="1600" b="1" dirty="0" smtClean="0">
                <a:solidFill>
                  <a:schemeClr val="bg1"/>
                </a:solidFill>
              </a:rPr>
              <a:t> a </a:t>
            </a:r>
            <a:r>
              <a:rPr lang="en-US" sz="1600" b="1" dirty="0" err="1" smtClean="0">
                <a:solidFill>
                  <a:schemeClr val="bg1"/>
                </a:solidFill>
              </a:rPr>
              <a:t>naveky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Je v </a:t>
            </a:r>
            <a:r>
              <a:rPr lang="en-US" sz="1600" b="1" dirty="0" err="1" smtClean="0">
                <a:solidFill>
                  <a:schemeClr val="bg1"/>
                </a:solidFill>
              </a:rPr>
              <a:t>láske</a:t>
            </a:r>
            <a:r>
              <a:rPr lang="en-US" sz="1600" b="1" dirty="0" smtClean="0">
                <a:solidFill>
                  <a:schemeClr val="bg1"/>
                </a:solidFill>
              </a:rPr>
              <a:t>, </a:t>
            </a:r>
            <a:r>
              <a:rPr lang="en-US" sz="1600" b="1" dirty="0" err="1" smtClean="0">
                <a:solidFill>
                  <a:schemeClr val="bg1"/>
                </a:solidFill>
              </a:rPr>
              <a:t>vrchnom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kameni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milosť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chváliť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musím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bg1"/>
                </a:solidFill>
              </a:rPr>
              <a:t>6. </a:t>
            </a:r>
            <a:r>
              <a:rPr lang="en-US" sz="1600" b="1" dirty="0" err="1" smtClean="0">
                <a:solidFill>
                  <a:schemeClr val="bg1"/>
                </a:solidFill>
              </a:rPr>
              <a:t>Nech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milosť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naplní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srdce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božskou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silou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Nech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túžim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po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Tebe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mocne</a:t>
            </a:r>
            <a:r>
              <a:rPr lang="en-US" sz="1600" b="1" dirty="0" smtClean="0">
                <a:solidFill>
                  <a:schemeClr val="bg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bg1"/>
                </a:solidFill>
              </a:rPr>
              <a:t>moje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dni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Tvoje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sú</a:t>
            </a:r>
            <a:r>
              <a:rPr lang="en-US" sz="1600" b="1" dirty="0" smtClean="0">
                <a:solidFill>
                  <a:schemeClr val="bg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133</Words>
  <Application>Microsoft Office PowerPoint</Application>
  <PresentationFormat>On-screen Show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Milost Zvuk povabny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Milost Zvuk povabny slovak</dc:title>
  <dc:creator>admin</dc:creator>
  <cp:lastModifiedBy>admin</cp:lastModifiedBy>
  <cp:revision>7</cp:revision>
  <dcterms:created xsi:type="dcterms:W3CDTF">2026-08-08T01:26:10Z</dcterms:created>
  <dcterms:modified xsi:type="dcterms:W3CDTF">2026-08-09T21:11:21Z</dcterms:modified>
</cp:coreProperties>
</file>