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41B95-EB4E-4DA1-992E-BED8B68A51DA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FB9C8-95C8-4A4E-8990-84CEE32E2F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Come, Every Soul By Sin Oppressed.jpg"/>
          <p:cNvPicPr>
            <a:picLocks noChangeAspect="1"/>
          </p:cNvPicPr>
          <p:nvPr userDrawn="1"/>
        </p:nvPicPr>
        <p:blipFill>
          <a:blip r:embed="rId14" cstate="print">
            <a:lum bright="32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Magtiwala Kay Cristo Ngay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290" y="500042"/>
            <a:ext cx="6500858" cy="428627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Magtiwala</a:t>
            </a:r>
            <a:r>
              <a:rPr lang="en-US" b="1" dirty="0" smtClean="0"/>
              <a:t> Kay Cristo </a:t>
            </a:r>
            <a:r>
              <a:rPr lang="en-US" b="1" dirty="0" err="1" smtClean="0"/>
              <a:t>Ngayon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785926"/>
            <a:ext cx="5414978" cy="4442048"/>
          </a:xfrm>
        </p:spPr>
        <p:txBody>
          <a:bodyPr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Taong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alipin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sala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Lumapit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kay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Cristo;</a:t>
            </a:r>
          </a:p>
          <a:p>
            <a:pPr algn="l"/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Palalayain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ka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Niya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Siya'y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panaligan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mo.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Refrain </a:t>
            </a: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O </a:t>
            </a:r>
            <a:r>
              <a:rPr lang="en-US" sz="1800" b="1" dirty="0" err="1" smtClean="0">
                <a:solidFill>
                  <a:srgbClr val="FF0000"/>
                </a:solidFill>
              </a:rPr>
              <a:t>lumapit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ka't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magtiwala</a:t>
            </a:r>
            <a:r>
              <a:rPr lang="en-US" sz="1800" b="1" dirty="0" smtClean="0">
                <a:solidFill>
                  <a:srgbClr val="FF0000"/>
                </a:solidFill>
              </a:rPr>
              <a:t> Kay Cristo </a:t>
            </a:r>
            <a:r>
              <a:rPr lang="en-US" sz="1800" b="1" dirty="0" err="1" smtClean="0">
                <a:solidFill>
                  <a:srgbClr val="FF0000"/>
                </a:solidFill>
              </a:rPr>
              <a:t>ngayon</a:t>
            </a:r>
            <a:r>
              <a:rPr lang="en-US" sz="1800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At </a:t>
            </a:r>
            <a:r>
              <a:rPr lang="en-US" sz="1800" b="1" dirty="0" err="1" smtClean="0">
                <a:solidFill>
                  <a:srgbClr val="FF0000"/>
                </a:solidFill>
              </a:rPr>
              <a:t>ililigtas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kang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lubusan</a:t>
            </a:r>
            <a:r>
              <a:rPr lang="en-US" sz="1800" b="1" dirty="0" smtClean="0">
                <a:solidFill>
                  <a:srgbClr val="FF0000"/>
                </a:solidFill>
              </a:rPr>
              <a:t> Ng </a:t>
            </a:r>
            <a:r>
              <a:rPr lang="en-US" sz="1800" b="1" dirty="0" err="1" smtClean="0">
                <a:solidFill>
                  <a:srgbClr val="FF0000"/>
                </a:solidFill>
              </a:rPr>
              <a:t>panginoon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Kanyang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dugo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ay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nabuhos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Dahil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sala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mo;</a:t>
            </a: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tanggapin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mo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Jesus,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Ikaw'y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mababago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Katotohanan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daan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Ay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tanging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Cristo;</a:t>
            </a:r>
          </a:p>
          <a:p>
            <a:pPr algn="l"/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Manalig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ka't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makakamtan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kaligtasan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mo.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4.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Langit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ba'y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ibig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mong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datnin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 Kay Cristo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manalig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l"/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Tuwang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hindi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magmamaliw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Iyong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makakamit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94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Magtiwala Kay Cristo Ngayon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Magtiwala Kay Cristo Ngayon</dc:title>
  <dc:creator>mary</dc:creator>
  <cp:lastModifiedBy>admin</cp:lastModifiedBy>
  <cp:revision>7</cp:revision>
  <dcterms:created xsi:type="dcterms:W3CDTF">2023-08-16T22:40:29Z</dcterms:created>
  <dcterms:modified xsi:type="dcterms:W3CDTF">2026-08-21T16:48:34Z</dcterms:modified>
</cp:coreProperties>
</file>