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4" autoAdjust="0"/>
  </p:normalViewPr>
  <p:slideViewPr>
    <p:cSldViewPr>
      <p:cViewPr varScale="1">
        <p:scale>
          <a:sx n="105" d="100"/>
          <a:sy n="105" d="100"/>
        </p:scale>
        <p:origin x="-18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0E413-401F-4664-B3DA-983088F7E81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35E3B-B2A9-41C8-BE8B-5E305E05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0E413-401F-4664-B3DA-983088F7E81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35E3B-B2A9-41C8-BE8B-5E305E05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0E413-401F-4664-B3DA-983088F7E81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35E3B-B2A9-41C8-BE8B-5E305E05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0E413-401F-4664-B3DA-983088F7E81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35E3B-B2A9-41C8-BE8B-5E305E05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0E413-401F-4664-B3DA-983088F7E81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35E3B-B2A9-41C8-BE8B-5E305E05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0E413-401F-4664-B3DA-983088F7E81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35E3B-B2A9-41C8-BE8B-5E305E05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0E413-401F-4664-B3DA-983088F7E81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35E3B-B2A9-41C8-BE8B-5E305E05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0E413-401F-4664-B3DA-983088F7E81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35E3B-B2A9-41C8-BE8B-5E305E05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0E413-401F-4664-B3DA-983088F7E81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35E3B-B2A9-41C8-BE8B-5E305E05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0E413-401F-4664-B3DA-983088F7E81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35E3B-B2A9-41C8-BE8B-5E305E05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0E413-401F-4664-B3DA-983088F7E81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35E3B-B2A9-41C8-BE8B-5E305E051E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0E413-401F-4664-B3DA-983088F7E81D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35E3B-B2A9-41C8-BE8B-5E305E051E2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주님의 뜻을 이루소서 .jpg"/>
          <p:cNvPicPr>
            <a:picLocks noChangeAspect="1"/>
          </p:cNvPicPr>
          <p:nvPr userDrawn="1"/>
        </p:nvPicPr>
        <p:blipFill>
          <a:blip r:embed="rId13">
            <a:lum bright="60000"/>
          </a:blip>
          <a:stretch>
            <a:fillRect/>
          </a:stretch>
        </p:blipFill>
        <p:spPr>
          <a:xfrm>
            <a:off x="0" y="0"/>
            <a:ext cx="9144000" cy="68456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5852" y="357166"/>
            <a:ext cx="6500858" cy="500066"/>
          </a:xfrm>
        </p:spPr>
        <p:txBody>
          <a:bodyPr>
            <a:normAutofit fontScale="90000"/>
          </a:bodyPr>
          <a:lstStyle/>
          <a:p>
            <a:r>
              <a:rPr lang="sv-SE" b="1" dirty="0" smtClean="0"/>
              <a:t>Lalpa i thu ang ni zel rawh </a:t>
            </a:r>
            <a:r>
              <a:rPr lang="sv-SE" b="1" dirty="0" smtClean="0"/>
              <a:t>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64" y="3143248"/>
            <a:ext cx="8715436" cy="3357586"/>
          </a:xfrm>
        </p:spPr>
        <p:txBody>
          <a:bodyPr numCol="2">
            <a:noAutofit/>
          </a:bodyPr>
          <a:lstStyle/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Lalpa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thu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ang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zel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rawh</a:t>
            </a:r>
            <a:r>
              <a:rPr lang="en-US" sz="1800" b="1" dirty="0" smtClean="0">
                <a:solidFill>
                  <a:schemeClr val="tx1"/>
                </a:solidFill>
              </a:rPr>
              <a:t> se,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Belvawtu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ni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kei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bellei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chu</a:t>
            </a:r>
            <a:r>
              <a:rPr lang="en-US" sz="18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I duh </a:t>
            </a:r>
            <a:r>
              <a:rPr lang="en-US" sz="1800" b="1" dirty="0" err="1" smtClean="0">
                <a:solidFill>
                  <a:schemeClr val="tx1"/>
                </a:solidFill>
              </a:rPr>
              <a:t>ang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ngeiin</a:t>
            </a:r>
            <a:r>
              <a:rPr lang="en-US" sz="1800" b="1" dirty="0" smtClean="0">
                <a:solidFill>
                  <a:schemeClr val="tx1"/>
                </a:solidFill>
              </a:rPr>
              <a:t> min </a:t>
            </a:r>
            <a:r>
              <a:rPr lang="en-US" sz="1800" b="1" dirty="0" err="1" smtClean="0">
                <a:solidFill>
                  <a:schemeClr val="tx1"/>
                </a:solidFill>
              </a:rPr>
              <a:t>rawn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siam</a:t>
            </a:r>
            <a:r>
              <a:rPr lang="en-US" sz="1800" b="1" dirty="0" smtClean="0">
                <a:solidFill>
                  <a:schemeClr val="tx1"/>
                </a:solidFill>
              </a:rPr>
              <a:t> la,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I </a:t>
            </a:r>
            <a:r>
              <a:rPr lang="en-US" sz="1800" b="1" dirty="0" err="1" smtClean="0">
                <a:solidFill>
                  <a:schemeClr val="tx1"/>
                </a:solidFill>
              </a:rPr>
              <a:t>thua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awman</a:t>
            </a:r>
            <a:r>
              <a:rPr lang="en-US" sz="1800" b="1" dirty="0" smtClean="0">
                <a:solidFill>
                  <a:schemeClr val="tx1"/>
                </a:solidFill>
              </a:rPr>
              <a:t> ka </a:t>
            </a:r>
            <a:r>
              <a:rPr lang="en-US" sz="1800" b="1" dirty="0" err="1" smtClean="0">
                <a:solidFill>
                  <a:schemeClr val="tx1"/>
                </a:solidFill>
              </a:rPr>
              <a:t>inpe</a:t>
            </a:r>
            <a:r>
              <a:rPr lang="en-US" sz="1800" b="1" dirty="0" smtClean="0">
                <a:solidFill>
                  <a:schemeClr val="tx1"/>
                </a:solidFill>
              </a:rPr>
              <a:t> e.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/>
            </a:r>
            <a:br>
              <a:rPr lang="en-US" sz="1800" b="1" dirty="0" smtClean="0">
                <a:solidFill>
                  <a:schemeClr val="tx1"/>
                </a:solidFill>
              </a:rPr>
            </a:b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Lalpa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thu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ang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zel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rawh</a:t>
            </a:r>
            <a:r>
              <a:rPr lang="en-US" sz="1800" b="1" dirty="0" smtClean="0">
                <a:solidFill>
                  <a:schemeClr val="tx1"/>
                </a:solidFill>
              </a:rPr>
              <a:t> se,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Min </a:t>
            </a:r>
            <a:r>
              <a:rPr lang="en-US" sz="1800" b="1" dirty="0" err="1" smtClean="0">
                <a:solidFill>
                  <a:schemeClr val="tx1"/>
                </a:solidFill>
              </a:rPr>
              <a:t>enfiah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ang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che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tunah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ngei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hian</a:t>
            </a:r>
            <a:r>
              <a:rPr lang="en-US" sz="18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Vur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aia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varin</a:t>
            </a:r>
            <a:r>
              <a:rPr lang="en-US" sz="1800" b="1" dirty="0" smtClean="0">
                <a:solidFill>
                  <a:schemeClr val="tx1"/>
                </a:solidFill>
              </a:rPr>
              <a:t> min </a:t>
            </a:r>
            <a:r>
              <a:rPr lang="en-US" sz="1800" b="1" dirty="0" err="1" smtClean="0">
                <a:solidFill>
                  <a:schemeClr val="tx1"/>
                </a:solidFill>
              </a:rPr>
              <a:t>rawn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sil</a:t>
            </a:r>
            <a:r>
              <a:rPr lang="en-US" sz="1800" b="1" dirty="0" smtClean="0">
                <a:solidFill>
                  <a:schemeClr val="tx1"/>
                </a:solidFill>
              </a:rPr>
              <a:t> la,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I </a:t>
            </a:r>
            <a:r>
              <a:rPr lang="en-US" sz="1800" b="1" dirty="0" err="1" smtClean="0">
                <a:solidFill>
                  <a:schemeClr val="tx1"/>
                </a:solidFill>
              </a:rPr>
              <a:t>hmaah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Lalpa</a:t>
            </a:r>
            <a:r>
              <a:rPr lang="en-US" sz="1800" b="1" dirty="0" smtClean="0">
                <a:solidFill>
                  <a:schemeClr val="tx1"/>
                </a:solidFill>
              </a:rPr>
              <a:t> ka lo kun e.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/>
            </a:r>
            <a:br>
              <a:rPr lang="en-US" sz="1800" b="1" dirty="0" smtClean="0">
                <a:solidFill>
                  <a:schemeClr val="tx1"/>
                </a:solidFill>
              </a:rPr>
            </a:b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Lalpa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thu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ang</a:t>
            </a:r>
            <a:r>
              <a:rPr lang="en-US" sz="1800" b="1" dirty="0" smtClean="0">
                <a:solidFill>
                  <a:schemeClr val="tx1"/>
                </a:solidFill>
              </a:rPr>
              <a:t> n </a:t>
            </a:r>
            <a:r>
              <a:rPr lang="en-US" sz="1800" b="1" dirty="0" err="1" smtClean="0">
                <a:solidFill>
                  <a:schemeClr val="tx1"/>
                </a:solidFill>
              </a:rPr>
              <a:t>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zel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rawh</a:t>
            </a:r>
            <a:r>
              <a:rPr lang="en-US" sz="1800" b="1" dirty="0" smtClean="0">
                <a:solidFill>
                  <a:schemeClr val="tx1"/>
                </a:solidFill>
              </a:rPr>
              <a:t> se,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Mangang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hliam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tuar</a:t>
            </a:r>
            <a:r>
              <a:rPr lang="en-US" sz="1800" b="1" dirty="0" smtClean="0">
                <a:solidFill>
                  <a:schemeClr val="tx1"/>
                </a:solidFill>
              </a:rPr>
              <a:t> hi min </a:t>
            </a:r>
            <a:r>
              <a:rPr lang="en-US" sz="1800" b="1" dirty="0" err="1" smtClean="0">
                <a:solidFill>
                  <a:schemeClr val="tx1"/>
                </a:solidFill>
              </a:rPr>
              <a:t>rawn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pui</a:t>
            </a:r>
            <a:r>
              <a:rPr lang="en-US" sz="1800" b="1" dirty="0" smtClean="0">
                <a:solidFill>
                  <a:schemeClr val="tx1"/>
                </a:solidFill>
              </a:rPr>
              <a:t> la,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Thiltihtheihnate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ta</a:t>
            </a:r>
            <a:r>
              <a:rPr lang="en-US" sz="1800" b="1" dirty="0" smtClean="0">
                <a:solidFill>
                  <a:schemeClr val="tx1"/>
                </a:solidFill>
              </a:rPr>
              <a:t> a </a:t>
            </a:r>
            <a:r>
              <a:rPr lang="en-US" sz="1800" b="1" dirty="0" err="1" smtClean="0">
                <a:solidFill>
                  <a:schemeClr val="tx1"/>
                </a:solidFill>
              </a:rPr>
              <a:t>ni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Aw ka </a:t>
            </a:r>
            <a:r>
              <a:rPr lang="en-US" sz="1800" b="1" dirty="0" err="1" smtClean="0">
                <a:solidFill>
                  <a:schemeClr val="tx1"/>
                </a:solidFill>
              </a:rPr>
              <a:t>Chhandamtu</a:t>
            </a:r>
            <a:r>
              <a:rPr lang="en-US" sz="1800" b="1" dirty="0" smtClean="0">
                <a:solidFill>
                  <a:schemeClr val="tx1"/>
                </a:solidFill>
              </a:rPr>
              <a:t>, min </a:t>
            </a:r>
            <a:r>
              <a:rPr lang="en-US" sz="1800" b="1" dirty="0" err="1" smtClean="0">
                <a:solidFill>
                  <a:schemeClr val="tx1"/>
                </a:solidFill>
              </a:rPr>
              <a:t>tidam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rawh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/>
            </a:r>
            <a:br>
              <a:rPr lang="en-US" sz="1800" b="1" dirty="0" smtClean="0">
                <a:solidFill>
                  <a:schemeClr val="tx1"/>
                </a:solidFill>
              </a:rPr>
            </a:b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Lalpa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thu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ang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zel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rawh</a:t>
            </a:r>
            <a:r>
              <a:rPr lang="en-US" sz="1800" b="1" dirty="0" smtClean="0">
                <a:solidFill>
                  <a:schemeClr val="tx1"/>
                </a:solidFill>
              </a:rPr>
              <a:t> se,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Ka </a:t>
            </a:r>
            <a:r>
              <a:rPr lang="en-US" sz="1800" b="1" dirty="0" err="1" smtClean="0">
                <a:solidFill>
                  <a:schemeClr val="tx1"/>
                </a:solidFill>
              </a:rPr>
              <a:t>nunna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chungah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thu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rawn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nei</a:t>
            </a:r>
            <a:r>
              <a:rPr lang="en-US" sz="1800" b="1" dirty="0" smtClean="0">
                <a:solidFill>
                  <a:schemeClr val="tx1"/>
                </a:solidFill>
              </a:rPr>
              <a:t> la;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Thlarauva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khatin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Lal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Isua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chauh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Ka </a:t>
            </a:r>
            <a:r>
              <a:rPr lang="en-US" sz="1800" b="1" dirty="0" err="1" smtClean="0">
                <a:solidFill>
                  <a:schemeClr val="tx1"/>
                </a:solidFill>
              </a:rPr>
              <a:t>nunnaah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hian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alan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theih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nan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41</Words>
  <Application>Microsoft Office PowerPoint</Application>
  <PresentationFormat>On-screen Show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Lalpa i thu ang ni zel rawh se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Lalpa i thu ang ni zel rawh se</dc:title>
  <dc:creator>mary</dc:creator>
  <cp:lastModifiedBy>admin</cp:lastModifiedBy>
  <cp:revision>12</cp:revision>
  <dcterms:created xsi:type="dcterms:W3CDTF">2019-03-18T20:54:11Z</dcterms:created>
  <dcterms:modified xsi:type="dcterms:W3CDTF">2026-08-24T16:02:23Z</dcterms:modified>
</cp:coreProperties>
</file>