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5158" autoAdjust="0"/>
    <p:restoredTop sz="91531" autoAdjust="0"/>
  </p:normalViewPr>
  <p:slideViewPr>
    <p:cSldViewPr>
      <p:cViewPr varScale="1">
        <p:scale>
          <a:sx n="101" d="100"/>
          <a:sy n="101" d="100"/>
        </p:scale>
        <p:origin x="-192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5CB99-3AE3-4187-B055-B44ED603308C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87298-E265-4F7E-AE8B-4784884F25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5CB99-3AE3-4187-B055-B44ED603308C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87298-E265-4F7E-AE8B-4784884F25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5CB99-3AE3-4187-B055-B44ED603308C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87298-E265-4F7E-AE8B-4784884F25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5CB99-3AE3-4187-B055-B44ED603308C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87298-E265-4F7E-AE8B-4784884F25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5CB99-3AE3-4187-B055-B44ED603308C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87298-E265-4F7E-AE8B-4784884F25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5CB99-3AE3-4187-B055-B44ED603308C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87298-E265-4F7E-AE8B-4784884F25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5CB99-3AE3-4187-B055-B44ED603308C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87298-E265-4F7E-AE8B-4784884F25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5CB99-3AE3-4187-B055-B44ED603308C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87298-E265-4F7E-AE8B-4784884F25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5CB99-3AE3-4187-B055-B44ED603308C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87298-E265-4F7E-AE8B-4784884F25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5CB99-3AE3-4187-B055-B44ED603308C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87298-E265-4F7E-AE8B-4784884F25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5CB99-3AE3-4187-B055-B44ED603308C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87298-E265-4F7E-AE8B-4784884F25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A5CB99-3AE3-4187-B055-B44ED603308C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B87298-E265-4F7E-AE8B-4784884F25C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And Can it be That I should Gain.jpg"/>
          <p:cNvPicPr>
            <a:picLocks noChangeAspect="1"/>
          </p:cNvPicPr>
          <p:nvPr userDrawn="1"/>
        </p:nvPicPr>
        <p:blipFill>
          <a:blip r:embed="rId13">
            <a:lum bright="3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28728" y="188640"/>
            <a:ext cx="6383632" cy="597154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 </a:t>
            </a:r>
            <a:r>
              <a:rPr lang="en-US" b="1" dirty="0" smtClean="0"/>
              <a:t> </a:t>
            </a:r>
            <a:r>
              <a:rPr lang="en-US" b="1" dirty="0" err="1" smtClean="0"/>
              <a:t>Kwahoteka</a:t>
            </a:r>
            <a:r>
              <a:rPr lang="en-US" b="1" dirty="0" smtClean="0"/>
              <a:t> </a:t>
            </a:r>
            <a:r>
              <a:rPr lang="en-US" b="1" dirty="0" err="1" smtClean="0"/>
              <a:t>Atîa</a:t>
            </a:r>
            <a:r>
              <a:rPr lang="en-US" b="1" dirty="0" smtClean="0"/>
              <a:t> </a:t>
            </a:r>
            <a:r>
              <a:rPr lang="en-US" b="1" dirty="0" err="1" smtClean="0"/>
              <a:t>Niî</a:t>
            </a:r>
            <a:r>
              <a:rPr lang="en-US" b="1" dirty="0" smtClean="0"/>
              <a:t> </a:t>
            </a:r>
            <a:r>
              <a:rPr lang="en-US" b="1" dirty="0" err="1" smtClean="0"/>
              <a:t>Ng'unîke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472" y="1357298"/>
            <a:ext cx="8715404" cy="5214974"/>
          </a:xfrm>
        </p:spPr>
        <p:txBody>
          <a:bodyPr numCol="2">
            <a:noAutofit/>
          </a:bodyPr>
          <a:lstStyle/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Kwahoteka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Atîa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Niî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Ng'unîke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br>
              <a:rPr lang="en-US" sz="1600" b="1" dirty="0" smtClean="0">
                <a:solidFill>
                  <a:schemeClr val="tx1"/>
                </a:solidFill>
              </a:rPr>
            </a:br>
            <a:r>
              <a:rPr lang="en-US" sz="1600" b="1" dirty="0" err="1" smtClean="0">
                <a:solidFill>
                  <a:schemeClr val="tx1"/>
                </a:solidFill>
              </a:rPr>
              <a:t>Nyende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thakame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îo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ya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JES</a:t>
            </a:r>
            <a:r>
              <a:rPr lang="en-US" sz="1800" b="1" dirty="0" err="1" smtClean="0">
                <a:solidFill>
                  <a:schemeClr val="tx1"/>
                </a:solidFill>
              </a:rPr>
              <a:t>ũ</a:t>
            </a:r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Niàguirire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hau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mutiini</a:t>
            </a:r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Nî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getha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ngagaiirwo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muoyo</a:t>
            </a:r>
            <a:r>
              <a:rPr lang="en-US" sz="1600" b="1" dirty="0" smtClean="0">
                <a:solidFill>
                  <a:schemeClr val="tx1"/>
                </a:solidFill>
              </a:rPr>
              <a:t>.</a:t>
            </a: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Nîngenagio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nî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wendo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ũ</a:t>
            </a:r>
            <a:r>
              <a:rPr lang="en-US" sz="1600" b="1" dirty="0" err="1" smtClean="0">
                <a:solidFill>
                  <a:schemeClr val="tx1"/>
                </a:solidFill>
              </a:rPr>
              <a:t>cio</a:t>
            </a:r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Atî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JES</a:t>
            </a:r>
            <a:r>
              <a:rPr lang="en-US" sz="1800" b="1" dirty="0" err="1" smtClean="0">
                <a:solidFill>
                  <a:schemeClr val="tx1"/>
                </a:solidFill>
              </a:rPr>
              <a:t>ũ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nîang</a:t>
            </a:r>
            <a:r>
              <a:rPr lang="en-US" sz="1600" b="1" dirty="0" err="1" smtClean="0">
                <a:solidFill>
                  <a:schemeClr val="tx1"/>
                </a:solidFill>
              </a:rPr>
              <a:t>ũîrîire</a:t>
            </a:r>
            <a:r>
              <a:rPr lang="en-US" sz="16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Nîngenagio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nî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wendo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ucio</a:t>
            </a:r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Atî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JES</a:t>
            </a:r>
            <a:r>
              <a:rPr lang="en-US" sz="1800" b="1" dirty="0" err="1" smtClean="0">
                <a:solidFill>
                  <a:schemeClr val="tx1"/>
                </a:solidFill>
              </a:rPr>
              <a:t>ũ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nîang</a:t>
            </a:r>
            <a:r>
              <a:rPr lang="en-US" sz="1600" b="1" dirty="0" err="1" smtClean="0">
                <a:solidFill>
                  <a:schemeClr val="tx1"/>
                </a:solidFill>
              </a:rPr>
              <a:t>ũîrîire</a:t>
            </a:r>
            <a:r>
              <a:rPr lang="en-US" sz="1600" b="1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Nî</a:t>
            </a:r>
            <a:r>
              <a:rPr lang="en-US" sz="1600" b="1" dirty="0" smtClean="0">
                <a:solidFill>
                  <a:schemeClr val="tx1"/>
                </a:solidFill>
              </a:rPr>
              <a:t>  </a:t>
            </a:r>
            <a:r>
              <a:rPr lang="en-US" sz="1600" b="1" dirty="0" err="1" smtClean="0">
                <a:solidFill>
                  <a:schemeClr val="tx1"/>
                </a:solidFill>
              </a:rPr>
              <a:t>kîraga</a:t>
            </a:r>
            <a:r>
              <a:rPr lang="en-US" sz="1600" b="1" dirty="0" smtClean="0">
                <a:solidFill>
                  <a:schemeClr val="tx1"/>
                </a:solidFill>
              </a:rPr>
              <a:t>!  </a:t>
            </a:r>
            <a:r>
              <a:rPr lang="en-US" sz="1600" b="1" dirty="0" err="1" smtClean="0">
                <a:solidFill>
                  <a:schemeClr val="tx1"/>
                </a:solidFill>
              </a:rPr>
              <a:t>Nũ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ũngîkîmenya</a:t>
            </a:r>
            <a:r>
              <a:rPr lang="en-US" sz="1600" b="1" dirty="0" smtClean="0">
                <a:solidFill>
                  <a:schemeClr val="tx1"/>
                </a:solidFill>
              </a:rPr>
              <a:t>:</a:t>
            </a: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Mũndũ</a:t>
            </a:r>
            <a:r>
              <a:rPr lang="en-US" sz="1600" b="1" dirty="0" smtClean="0">
                <a:solidFill>
                  <a:schemeClr val="tx1"/>
                </a:solidFill>
              </a:rPr>
              <a:t>  </a:t>
            </a:r>
            <a:r>
              <a:rPr lang="en-US" sz="1600" b="1" dirty="0" err="1" smtClean="0">
                <a:solidFill>
                  <a:schemeClr val="tx1"/>
                </a:solidFill>
              </a:rPr>
              <a:t>ũtangîkua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arîkîtie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gũkua</a:t>
            </a:r>
            <a:r>
              <a:rPr lang="en-US" sz="1600" b="1" dirty="0" smtClean="0">
                <a:solidFill>
                  <a:schemeClr val="tx1"/>
                </a:solidFill>
              </a:rPr>
              <a:t>?</a:t>
            </a:r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smtClean="0">
                <a:solidFill>
                  <a:schemeClr val="tx1"/>
                </a:solidFill>
              </a:rPr>
              <a:t>O </a:t>
            </a:r>
            <a:r>
              <a:rPr lang="en-US" sz="1600" b="1" dirty="0" err="1" smtClean="0">
                <a:solidFill>
                  <a:schemeClr val="tx1"/>
                </a:solidFill>
              </a:rPr>
              <a:t>na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araika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maanaremwo</a:t>
            </a:r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Nî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kuonania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wendo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ta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ũcio</a:t>
            </a:r>
            <a:r>
              <a:rPr lang="en-US" sz="1600" b="1" dirty="0" smtClean="0">
                <a:solidFill>
                  <a:schemeClr val="tx1"/>
                </a:solidFill>
              </a:rPr>
              <a:t> wake</a:t>
            </a:r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Tha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nî</a:t>
            </a:r>
            <a:r>
              <a:rPr lang="en-US" sz="1600" b="1" dirty="0" smtClean="0">
                <a:solidFill>
                  <a:schemeClr val="tx1"/>
                </a:solidFill>
              </a:rPr>
              <a:t>  </a:t>
            </a:r>
            <a:r>
              <a:rPr lang="en-US" sz="1600" b="1" dirty="0" err="1" smtClean="0">
                <a:solidFill>
                  <a:schemeClr val="tx1"/>
                </a:solidFill>
              </a:rPr>
              <a:t>ta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icio</a:t>
            </a:r>
            <a:r>
              <a:rPr lang="en-US" sz="1600" b="1" dirty="0" smtClean="0">
                <a:solidFill>
                  <a:schemeClr val="tx1"/>
                </a:solidFill>
              </a:rPr>
              <a:t>! </a:t>
            </a:r>
            <a:r>
              <a:rPr lang="en-US" sz="1600" b="1" dirty="0" err="1" smtClean="0">
                <a:solidFill>
                  <a:schemeClr val="tx1"/>
                </a:solidFill>
              </a:rPr>
              <a:t>Reke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thî</a:t>
            </a:r>
            <a:r>
              <a:rPr lang="en-US" sz="1600" b="1" dirty="0" smtClean="0">
                <a:solidFill>
                  <a:schemeClr val="tx1"/>
                </a:solidFill>
              </a:rPr>
              <a:t>  </a:t>
            </a:r>
            <a:r>
              <a:rPr lang="en-US" sz="1600" b="1" dirty="0" err="1" smtClean="0">
                <a:solidFill>
                  <a:schemeClr val="tx1"/>
                </a:solidFill>
              </a:rPr>
              <a:t>yothe</a:t>
            </a:r>
            <a:r>
              <a:rPr lang="en-US" sz="1600" b="1" dirty="0" smtClean="0">
                <a:solidFill>
                  <a:schemeClr val="tx1"/>
                </a:solidFill>
              </a:rPr>
              <a:t>  </a:t>
            </a:r>
            <a:r>
              <a:rPr lang="en-US" sz="1600" b="1" dirty="0" err="1" smtClean="0">
                <a:solidFill>
                  <a:schemeClr val="tx1"/>
                </a:solidFill>
              </a:rPr>
              <a:t>îmũthathaiye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Nao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araika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matikanacoke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kũnoga</a:t>
            </a:r>
            <a:r>
              <a:rPr lang="en-US" sz="1600" b="1" dirty="0" smtClean="0">
                <a:solidFill>
                  <a:schemeClr val="tx1"/>
                </a:solidFill>
              </a:rPr>
              <a:t>.</a:t>
            </a:r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Tha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nî</a:t>
            </a:r>
            <a:r>
              <a:rPr lang="en-US" sz="1600" b="1" dirty="0" smtClean="0">
                <a:solidFill>
                  <a:schemeClr val="tx1"/>
                </a:solidFill>
              </a:rPr>
              <a:t>  </a:t>
            </a:r>
            <a:r>
              <a:rPr lang="en-US" sz="1600" b="1" dirty="0" err="1" smtClean="0">
                <a:solidFill>
                  <a:schemeClr val="tx1"/>
                </a:solidFill>
              </a:rPr>
              <a:t>ta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icio</a:t>
            </a:r>
            <a:r>
              <a:rPr lang="en-US" sz="1600" b="1" dirty="0" smtClean="0">
                <a:solidFill>
                  <a:schemeClr val="tx1"/>
                </a:solidFill>
              </a:rPr>
              <a:t>! </a:t>
            </a:r>
            <a:r>
              <a:rPr lang="en-US" sz="1600" b="1" dirty="0" err="1" smtClean="0">
                <a:solidFill>
                  <a:schemeClr val="tx1"/>
                </a:solidFill>
              </a:rPr>
              <a:t>Tha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nî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ta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icio</a:t>
            </a:r>
            <a:r>
              <a:rPr lang="en-US" sz="1600" b="1" dirty="0" smtClean="0">
                <a:solidFill>
                  <a:schemeClr val="tx1"/>
                </a:solidFill>
              </a:rPr>
              <a:t>! </a:t>
            </a: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Rekei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thî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yothe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îmũthathaiye</a:t>
            </a:r>
            <a:r>
              <a:rPr lang="en-US" sz="1600" b="1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smtClean="0">
                <a:solidFill>
                  <a:schemeClr val="tx1"/>
                </a:solidFill>
              </a:rPr>
              <a:t>Ngoro </a:t>
            </a:r>
            <a:r>
              <a:rPr lang="en-US" sz="1600" b="1" dirty="0" err="1" smtClean="0">
                <a:solidFill>
                  <a:schemeClr val="tx1"/>
                </a:solidFill>
              </a:rPr>
              <a:t>yakwa</a:t>
            </a:r>
            <a:r>
              <a:rPr lang="en-US" sz="1600" b="1" dirty="0" smtClean="0">
                <a:solidFill>
                  <a:schemeClr val="tx1"/>
                </a:solidFill>
              </a:rPr>
              <a:t>  </a:t>
            </a:r>
            <a:r>
              <a:rPr lang="en-US" sz="1600" b="1" dirty="0" err="1" smtClean="0">
                <a:solidFill>
                  <a:schemeClr val="tx1"/>
                </a:solidFill>
              </a:rPr>
              <a:t>yatũire</a:t>
            </a:r>
            <a:r>
              <a:rPr lang="en-US" sz="1600" b="1" dirty="0" smtClean="0">
                <a:solidFill>
                  <a:schemeClr val="tx1"/>
                </a:solidFill>
              </a:rPr>
              <a:t>  </a:t>
            </a:r>
            <a:r>
              <a:rPr lang="en-US" sz="1600" b="1" dirty="0" err="1" smtClean="0">
                <a:solidFill>
                  <a:schemeClr val="tx1"/>
                </a:solidFill>
              </a:rPr>
              <a:t>yohetwo</a:t>
            </a:r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Nî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meheia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na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manũnd</a:t>
            </a:r>
            <a:r>
              <a:rPr lang="en-US" sz="1600" b="1" dirty="0" err="1" smtClean="0">
                <a:solidFill>
                  <a:schemeClr val="tx1"/>
                </a:solidFill>
              </a:rPr>
              <a:t>ũ</a:t>
            </a:r>
            <a:r>
              <a:rPr lang="en-US" sz="1600" b="1" dirty="0" smtClean="0">
                <a:solidFill>
                  <a:schemeClr val="tx1"/>
                </a:solidFill>
              </a:rPr>
              <a:t> ma </a:t>
            </a:r>
            <a:r>
              <a:rPr lang="en-US" sz="1600" b="1" dirty="0" err="1" smtClean="0">
                <a:solidFill>
                  <a:schemeClr val="tx1"/>
                </a:solidFill>
              </a:rPr>
              <a:t>nduma-in</a:t>
            </a:r>
            <a:r>
              <a:rPr lang="en-US" sz="1600" b="1" dirty="0" err="1" smtClean="0">
                <a:solidFill>
                  <a:schemeClr val="tx1"/>
                </a:solidFill>
              </a:rPr>
              <a:t>î</a:t>
            </a:r>
            <a:r>
              <a:rPr lang="en-US" sz="1600" b="1" dirty="0" smtClean="0">
                <a:solidFill>
                  <a:schemeClr val="tx1"/>
                </a:solidFill>
              </a:rPr>
              <a:t>,</a:t>
            </a:r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Ũtheri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waku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ũkînjar</a:t>
            </a:r>
            <a:r>
              <a:rPr lang="en-US" sz="1600" b="1" dirty="0" err="1" smtClean="0">
                <a:solidFill>
                  <a:schemeClr val="tx1"/>
                </a:solidFill>
              </a:rPr>
              <a:t>î</a:t>
            </a:r>
            <a:r>
              <a:rPr lang="en-US" sz="1600" b="1" dirty="0" err="1" smtClean="0">
                <a:solidFill>
                  <a:schemeClr val="tx1"/>
                </a:solidFill>
              </a:rPr>
              <a:t>ra</a:t>
            </a:r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M</a:t>
            </a:r>
            <a:r>
              <a:rPr lang="en-US" sz="1600" b="1" dirty="0" err="1" smtClean="0">
                <a:solidFill>
                  <a:schemeClr val="tx1"/>
                </a:solidFill>
              </a:rPr>
              <a:t>î</a:t>
            </a:r>
            <a:r>
              <a:rPr lang="en-US" sz="1600" b="1" dirty="0" err="1" smtClean="0">
                <a:solidFill>
                  <a:schemeClr val="tx1"/>
                </a:solidFill>
              </a:rPr>
              <a:t>nyororo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yakwa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îk</a:t>
            </a:r>
            <a:r>
              <a:rPr lang="en-US" sz="1600" b="1" dirty="0" err="1" smtClean="0">
                <a:solidFill>
                  <a:schemeClr val="tx1"/>
                </a:solidFill>
              </a:rPr>
              <a:t>î</a:t>
            </a:r>
            <a:r>
              <a:rPr lang="en-US" sz="1600" b="1" dirty="0" err="1" smtClean="0">
                <a:solidFill>
                  <a:schemeClr val="tx1"/>
                </a:solidFill>
              </a:rPr>
              <a:t>gathũka</a:t>
            </a:r>
            <a:r>
              <a:rPr lang="en-US" sz="1600" b="1" dirty="0" smtClean="0">
                <a:solidFill>
                  <a:schemeClr val="tx1"/>
                </a:solidFill>
              </a:rPr>
              <a:t>,</a:t>
            </a:r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Ng</a:t>
            </a:r>
            <a:r>
              <a:rPr lang="en-US" sz="1600" b="1" dirty="0" err="1" smtClean="0">
                <a:solidFill>
                  <a:schemeClr val="tx1"/>
                </a:solidFill>
              </a:rPr>
              <a:t>î</a:t>
            </a:r>
            <a:r>
              <a:rPr lang="en-US" sz="1600" b="1" dirty="0" err="1" smtClean="0">
                <a:solidFill>
                  <a:schemeClr val="tx1"/>
                </a:solidFill>
              </a:rPr>
              <a:t>arahũka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ngiuma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na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ngîkũrũmîr</a:t>
            </a:r>
            <a:r>
              <a:rPr lang="en-US" sz="1600" b="1" dirty="0" err="1" smtClean="0">
                <a:solidFill>
                  <a:schemeClr val="tx1"/>
                </a:solidFill>
              </a:rPr>
              <a:t>î</a:t>
            </a:r>
            <a:r>
              <a:rPr lang="en-US" sz="1600" b="1" dirty="0" err="1" smtClean="0">
                <a:solidFill>
                  <a:schemeClr val="tx1"/>
                </a:solidFill>
              </a:rPr>
              <a:t>ra</a:t>
            </a:r>
            <a:r>
              <a:rPr lang="en-US" sz="16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1600" b="1" dirty="0" smtClean="0">
                <a:solidFill>
                  <a:schemeClr val="tx1"/>
                </a:solidFill>
              </a:rPr>
              <a:t>Ngoro </a:t>
            </a:r>
            <a:r>
              <a:rPr lang="en-US" sz="1600" b="1" dirty="0" err="1" smtClean="0">
                <a:solidFill>
                  <a:schemeClr val="tx1"/>
                </a:solidFill>
              </a:rPr>
              <a:t>yakwa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iiyũir</a:t>
            </a:r>
            <a:r>
              <a:rPr lang="en-US" sz="1600" b="1" dirty="0" err="1" smtClean="0">
                <a:solidFill>
                  <a:schemeClr val="tx1"/>
                </a:solidFill>
              </a:rPr>
              <a:t>ũ</a:t>
            </a:r>
            <a:r>
              <a:rPr lang="en-US" sz="1600" b="1" dirty="0" err="1" smtClean="0">
                <a:solidFill>
                  <a:schemeClr val="tx1"/>
                </a:solidFill>
              </a:rPr>
              <a:t>o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nî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g</a:t>
            </a:r>
            <a:r>
              <a:rPr lang="en-US" sz="1600" b="1" dirty="0" err="1" smtClean="0">
                <a:solidFill>
                  <a:schemeClr val="tx1"/>
                </a:solidFill>
              </a:rPr>
              <a:t>î</a:t>
            </a:r>
            <a:r>
              <a:rPr lang="en-US" sz="1600" b="1" dirty="0" err="1" smtClean="0">
                <a:solidFill>
                  <a:schemeClr val="tx1"/>
                </a:solidFill>
              </a:rPr>
              <a:t>keno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k</a:t>
            </a:r>
            <a:r>
              <a:rPr lang="en-US" sz="1600" b="1" dirty="0" err="1" smtClean="0">
                <a:solidFill>
                  <a:schemeClr val="tx1"/>
                </a:solidFill>
              </a:rPr>
              <a:t>î</a:t>
            </a:r>
            <a:r>
              <a:rPr lang="en-US" sz="1600" b="1" dirty="0" err="1" smtClean="0">
                <a:solidFill>
                  <a:schemeClr val="tx1"/>
                </a:solidFill>
              </a:rPr>
              <a:t>nene</a:t>
            </a:r>
            <a:r>
              <a:rPr lang="en-US" sz="1600" b="1" dirty="0" smtClean="0">
                <a:solidFill>
                  <a:schemeClr val="tx1"/>
                </a:solidFill>
              </a:rPr>
              <a:t>;</a:t>
            </a:r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Ngiarah</a:t>
            </a:r>
            <a:r>
              <a:rPr lang="en-US" sz="1600" b="1" dirty="0" err="1" smtClean="0">
                <a:solidFill>
                  <a:schemeClr val="tx1"/>
                </a:solidFill>
              </a:rPr>
              <a:t>ũ</a:t>
            </a:r>
            <a:r>
              <a:rPr lang="en-US" sz="1600" b="1" dirty="0" err="1" smtClean="0">
                <a:solidFill>
                  <a:schemeClr val="tx1"/>
                </a:solidFill>
              </a:rPr>
              <a:t>ka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nd</a:t>
            </a:r>
            <a:r>
              <a:rPr lang="en-US" sz="1600" b="1" dirty="0" err="1" smtClean="0">
                <a:solidFill>
                  <a:schemeClr val="tx1"/>
                </a:solidFill>
              </a:rPr>
              <a:t>î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muohore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smtClean="0">
                <a:solidFill>
                  <a:schemeClr val="tx1"/>
                </a:solidFill>
              </a:rPr>
              <a:t>Ngoro </a:t>
            </a:r>
            <a:r>
              <a:rPr lang="en-US" sz="1600" b="1" dirty="0" err="1" smtClean="0">
                <a:solidFill>
                  <a:schemeClr val="tx1"/>
                </a:solidFill>
              </a:rPr>
              <a:t>yakwa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îcanjamũkîte</a:t>
            </a:r>
            <a:r>
              <a:rPr lang="en-US" sz="1600" b="1" dirty="0" smtClean="0">
                <a:solidFill>
                  <a:schemeClr val="tx1"/>
                </a:solidFill>
              </a:rPr>
              <a:t>.</a:t>
            </a:r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Ndir</a:t>
            </a:r>
            <a:r>
              <a:rPr lang="en-US" sz="1600" b="1" dirty="0" err="1" smtClean="0">
                <a:solidFill>
                  <a:schemeClr val="tx1"/>
                </a:solidFill>
              </a:rPr>
              <a:t>î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guoya</a:t>
            </a:r>
            <a:r>
              <a:rPr lang="en-US" sz="1600" b="1" dirty="0" smtClean="0">
                <a:solidFill>
                  <a:schemeClr val="tx1"/>
                </a:solidFill>
              </a:rPr>
              <a:t>, </a:t>
            </a:r>
            <a:r>
              <a:rPr lang="en-US" sz="1600" b="1" dirty="0" err="1" smtClean="0">
                <a:solidFill>
                  <a:schemeClr val="tx1"/>
                </a:solidFill>
              </a:rPr>
              <a:t>ndietererio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cira</a:t>
            </a:r>
            <a:r>
              <a:rPr lang="en-US" sz="1600" b="1" dirty="0" smtClean="0">
                <a:solidFill>
                  <a:schemeClr val="tx1"/>
                </a:solidFill>
              </a:rPr>
              <a:t>,</a:t>
            </a:r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JES</a:t>
            </a:r>
            <a:r>
              <a:rPr lang="en-US" sz="1800" b="1" dirty="0" err="1" smtClean="0">
                <a:solidFill>
                  <a:schemeClr val="tx1"/>
                </a:solidFill>
              </a:rPr>
              <a:t>ũ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n</a:t>
            </a:r>
            <a:r>
              <a:rPr lang="en-US" sz="1800" b="1" dirty="0" err="1" smtClean="0">
                <a:solidFill>
                  <a:schemeClr val="tx1"/>
                </a:solidFill>
              </a:rPr>
              <a:t>î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wakwa</a:t>
            </a:r>
            <a:r>
              <a:rPr lang="en-US" sz="1800" b="1" dirty="0" smtClean="0">
                <a:solidFill>
                  <a:schemeClr val="tx1"/>
                </a:solidFill>
              </a:rPr>
              <a:t>, o </a:t>
            </a:r>
            <a:r>
              <a:rPr lang="en-US" sz="1800" b="1" dirty="0" err="1" smtClean="0">
                <a:solidFill>
                  <a:schemeClr val="tx1"/>
                </a:solidFill>
              </a:rPr>
              <a:t>na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ni</a:t>
            </a:r>
            <a:r>
              <a:rPr lang="en-US" sz="1800" b="1" dirty="0" err="1" smtClean="0">
                <a:solidFill>
                  <a:schemeClr val="tx1"/>
                </a:solidFill>
              </a:rPr>
              <a:t>î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nd</a:t>
            </a:r>
            <a:r>
              <a:rPr lang="en-US" sz="1800" b="1" dirty="0" err="1" smtClean="0">
                <a:solidFill>
                  <a:schemeClr val="tx1"/>
                </a:solidFill>
              </a:rPr>
              <a:t>î</a:t>
            </a:r>
            <a:r>
              <a:rPr lang="en-US" sz="1800" b="1" dirty="0" smtClean="0">
                <a:solidFill>
                  <a:schemeClr val="tx1"/>
                </a:solidFill>
              </a:rPr>
              <a:t> wake,</a:t>
            </a:r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A’humbîte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nguo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ya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ũ</a:t>
            </a:r>
            <a:r>
              <a:rPr lang="en-US" sz="1600" b="1" dirty="0" err="1" smtClean="0">
                <a:solidFill>
                  <a:schemeClr val="tx1"/>
                </a:solidFill>
              </a:rPr>
              <a:t>thingu</a:t>
            </a:r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N</a:t>
            </a:r>
            <a:r>
              <a:rPr lang="en-US" sz="1600" b="1" dirty="0" err="1" smtClean="0">
                <a:solidFill>
                  <a:schemeClr val="tx1"/>
                </a:solidFill>
              </a:rPr>
              <a:t>î</a:t>
            </a:r>
            <a:r>
              <a:rPr lang="en-US" sz="1600" b="1" dirty="0" err="1" smtClean="0">
                <a:solidFill>
                  <a:schemeClr val="tx1"/>
                </a:solidFill>
              </a:rPr>
              <a:t>we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m</a:t>
            </a:r>
            <a:r>
              <a:rPr lang="en-US" sz="1600" b="1" dirty="0" err="1" smtClean="0">
                <a:solidFill>
                  <a:schemeClr val="tx1"/>
                </a:solidFill>
              </a:rPr>
              <a:t>ũ</a:t>
            </a:r>
            <a:r>
              <a:rPr lang="en-US" sz="1600" b="1" dirty="0" err="1" smtClean="0">
                <a:solidFill>
                  <a:schemeClr val="tx1"/>
                </a:solidFill>
              </a:rPr>
              <a:t>ondongoria</a:t>
            </a:r>
            <a:r>
              <a:rPr lang="en-US" sz="1600" b="1" dirty="0" smtClean="0">
                <a:solidFill>
                  <a:schemeClr val="tx1"/>
                </a:solidFill>
              </a:rPr>
              <a:t>  </a:t>
            </a:r>
            <a:r>
              <a:rPr lang="en-US" sz="1600" b="1" dirty="0" err="1" smtClean="0">
                <a:solidFill>
                  <a:schemeClr val="tx1"/>
                </a:solidFill>
              </a:rPr>
              <a:t>kinya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tene</a:t>
            </a:r>
            <a:r>
              <a:rPr lang="en-US" sz="1600" b="1" dirty="0" smtClean="0">
                <a:solidFill>
                  <a:schemeClr val="tx1"/>
                </a:solidFill>
              </a:rPr>
              <a:t>.</a:t>
            </a:r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Gîtî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k</a:t>
            </a:r>
            <a:r>
              <a:rPr lang="en-US" sz="1600" b="1" dirty="0" err="1" smtClean="0">
                <a:solidFill>
                  <a:schemeClr val="tx1"/>
                </a:solidFill>
              </a:rPr>
              <a:t>î</a:t>
            </a:r>
            <a:r>
              <a:rPr lang="en-US" sz="1600" b="1" dirty="0" err="1" smtClean="0">
                <a:solidFill>
                  <a:schemeClr val="tx1"/>
                </a:solidFill>
              </a:rPr>
              <a:t>u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ndirî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guoya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ngîgîthengerera</a:t>
            </a:r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Ngîgi</a:t>
            </a:r>
            <a:r>
              <a:rPr lang="en-US" sz="1600" b="1" dirty="0" err="1" smtClean="0">
                <a:solidFill>
                  <a:schemeClr val="tx1"/>
                </a:solidFill>
              </a:rPr>
              <a:t>î</a:t>
            </a:r>
            <a:r>
              <a:rPr lang="en-US" sz="1600" b="1" dirty="0" err="1" smtClean="0">
                <a:solidFill>
                  <a:schemeClr val="tx1"/>
                </a:solidFill>
              </a:rPr>
              <a:t>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thũmb</a:t>
            </a:r>
            <a:r>
              <a:rPr lang="en-US" sz="1600" b="1" dirty="0" err="1" smtClean="0">
                <a:solidFill>
                  <a:schemeClr val="tx1"/>
                </a:solidFill>
              </a:rPr>
              <a:t>î</a:t>
            </a:r>
            <a:r>
              <a:rPr lang="en-US" sz="1600" b="1" dirty="0" smtClean="0">
                <a:solidFill>
                  <a:schemeClr val="tx1"/>
                </a:solidFill>
              </a:rPr>
              <a:t>  he </a:t>
            </a:r>
            <a:r>
              <a:rPr lang="en-US" sz="1600" b="1" dirty="0" err="1" smtClean="0">
                <a:solidFill>
                  <a:schemeClr val="tx1"/>
                </a:solidFill>
              </a:rPr>
              <a:t>Mwathani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Kristu</a:t>
            </a:r>
            <a:r>
              <a:rPr lang="en-US" sz="1600" b="1" dirty="0" smtClean="0">
                <a:solidFill>
                  <a:schemeClr val="tx1"/>
                </a:solidFill>
              </a:rPr>
              <a:t>;</a:t>
            </a:r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Thũmb</a:t>
            </a:r>
            <a:r>
              <a:rPr lang="en-US" sz="1600" b="1" dirty="0" err="1" smtClean="0">
                <a:solidFill>
                  <a:schemeClr val="tx1"/>
                </a:solidFill>
              </a:rPr>
              <a:t>î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yakwa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ngîm</a:t>
            </a:r>
            <a:r>
              <a:rPr lang="en-US" sz="1600" b="1" dirty="0" err="1" smtClean="0">
                <a:solidFill>
                  <a:schemeClr val="tx1"/>
                </a:solidFill>
              </a:rPr>
              <a:t>î</a:t>
            </a:r>
            <a:r>
              <a:rPr lang="en-US" sz="1600" b="1" dirty="0" err="1" smtClean="0">
                <a:solidFill>
                  <a:schemeClr val="tx1"/>
                </a:solidFill>
              </a:rPr>
              <a:t>iyera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Ndirî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guũya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tũr</a:t>
            </a:r>
            <a:r>
              <a:rPr lang="en-US" sz="1600" b="1" dirty="0" err="1" smtClean="0">
                <a:solidFill>
                  <a:schemeClr val="tx1"/>
                </a:solidFill>
              </a:rPr>
              <a:t>î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na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Kristu</a:t>
            </a:r>
            <a:r>
              <a:rPr lang="en-US" sz="1600" b="1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sz="1600" b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</TotalTime>
  <Words>4</Words>
  <Application>Microsoft Office PowerPoint</Application>
  <PresentationFormat>On-screen Show (4:3)</PresentationFormat>
  <Paragraphs>35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   Kwahoteka Atîa Niî Ng'unîke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Kwahoteka atia nii ng"unike</dc:title>
  <dc:creator>mary</dc:creator>
  <cp:lastModifiedBy>admin</cp:lastModifiedBy>
  <cp:revision>49</cp:revision>
  <dcterms:created xsi:type="dcterms:W3CDTF">2020-11-27T17:51:09Z</dcterms:created>
  <dcterms:modified xsi:type="dcterms:W3CDTF">2026-08-06T16:28:33Z</dcterms:modified>
</cp:coreProperties>
</file>