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24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E83BE-0BE7-414B-A928-F00F75A7A28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9D0EB-A7C8-4BB1-828A-4AA8B3B00A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E83BE-0BE7-414B-A928-F00F75A7A28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9D0EB-A7C8-4BB1-828A-4AA8B3B00A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E83BE-0BE7-414B-A928-F00F75A7A28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9D0EB-A7C8-4BB1-828A-4AA8B3B00A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E83BE-0BE7-414B-A928-F00F75A7A28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9D0EB-A7C8-4BB1-828A-4AA8B3B00A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E83BE-0BE7-414B-A928-F00F75A7A28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9D0EB-A7C8-4BB1-828A-4AA8B3B00A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E83BE-0BE7-414B-A928-F00F75A7A28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9D0EB-A7C8-4BB1-828A-4AA8B3B00A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E83BE-0BE7-414B-A928-F00F75A7A28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9D0EB-A7C8-4BB1-828A-4AA8B3B00A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E83BE-0BE7-414B-A928-F00F75A7A28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9D0EB-A7C8-4BB1-828A-4AA8B3B00A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E83BE-0BE7-414B-A928-F00F75A7A28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9D0EB-A7C8-4BB1-828A-4AA8B3B00A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E83BE-0BE7-414B-A928-F00F75A7A28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9D0EB-A7C8-4BB1-828A-4AA8B3B00A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E83BE-0BE7-414B-A928-F00F75A7A28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9D0EB-A7C8-4BB1-828A-4AA8B3B00A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DE83BE-0BE7-414B-A928-F00F75A7A28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D9D0EB-A7C8-4BB1-828A-4AA8B3B00AB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Jesus Paid It All 2.jpg"/>
          <p:cNvPicPr>
            <a:picLocks noChangeAspect="1"/>
          </p:cNvPicPr>
          <p:nvPr userDrawn="1"/>
        </p:nvPicPr>
        <p:blipFill>
          <a:blip r:embed="rId14" cstate="print">
            <a:lum bright="6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Ku menen ajak Yisuji abe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yAR-qp9pCkk?si=QSWUf3NRbYB1hkhf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381000"/>
            <a:ext cx="5943600" cy="533400"/>
          </a:xfrm>
        </p:spPr>
        <p:txBody>
          <a:bodyPr>
            <a:normAutofit fontScale="90000"/>
          </a:bodyPr>
          <a:lstStyle/>
          <a:p>
            <a:r>
              <a:rPr lang="fi-FI" b="1" dirty="0"/>
              <a:t>Ku menen ajak Yisuji aben 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447800"/>
            <a:ext cx="4876800" cy="4114800"/>
          </a:xfrm>
        </p:spPr>
        <p:txBody>
          <a:bodyPr>
            <a:noAutofit/>
          </a:bodyPr>
          <a:lstStyle/>
          <a:p>
            <a:pPr algn="l"/>
            <a:r>
              <a:rPr lang="fi-FI" sz="1800" b="1" dirty="0" smtClean="0">
                <a:solidFill>
                  <a:schemeClr val="tx1"/>
                </a:solidFill>
              </a:rPr>
              <a:t>Yisu k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ü</a:t>
            </a:r>
            <a:r>
              <a:rPr lang="fi-FI" sz="1800" b="1" dirty="0" smtClean="0">
                <a:solidFill>
                  <a:schemeClr val="tx1"/>
                </a:solidFill>
              </a:rPr>
              <a:t> K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ü</a:t>
            </a:r>
            <a:r>
              <a:rPr lang="fi-FI" sz="1800" b="1" dirty="0" smtClean="0">
                <a:solidFill>
                  <a:schemeClr val="tx1"/>
                </a:solidFill>
              </a:rPr>
              <a:t>mz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ü</a:t>
            </a:r>
            <a:r>
              <a:rPr lang="fi-FI" sz="1800" b="1" dirty="0" smtClean="0">
                <a:solidFill>
                  <a:schemeClr val="tx1"/>
                </a:solidFill>
              </a:rPr>
              <a:t>kba, Nai dang ni yaritet, </a:t>
            </a:r>
            <a:endParaRPr lang="en-US" sz="1800" b="1" dirty="0" smtClean="0">
              <a:solidFill>
                <a:schemeClr val="tx1"/>
              </a:solidFill>
              <a:hlinkClick r:id="rId2"/>
            </a:endParaRPr>
          </a:p>
          <a:p>
            <a:pPr algn="l"/>
            <a:r>
              <a:rPr lang="fi-FI" sz="1800" b="1" dirty="0" smtClean="0">
                <a:solidFill>
                  <a:schemeClr val="tx1"/>
                </a:solidFill>
              </a:rPr>
              <a:t>Ne </a:t>
            </a:r>
            <a:r>
              <a:rPr lang="en-US" sz="1800" b="1" dirty="0" err="1" smtClean="0">
                <a:solidFill>
                  <a:schemeClr val="tx1"/>
                </a:solidFill>
              </a:rPr>
              <a:t>Meim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matembo</a:t>
            </a:r>
            <a:r>
              <a:rPr lang="en-US" sz="1800" b="1" dirty="0" smtClean="0">
                <a:solidFill>
                  <a:schemeClr val="tx1"/>
                </a:solidFill>
              </a:rPr>
              <a:t>, </a:t>
            </a:r>
            <a:r>
              <a:rPr lang="en-US" sz="1800" b="1" dirty="0" err="1" smtClean="0">
                <a:solidFill>
                  <a:schemeClr val="tx1"/>
                </a:solidFill>
              </a:rPr>
              <a:t>Tak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ü</a:t>
            </a:r>
            <a:r>
              <a:rPr lang="en-US" sz="1800" b="1" dirty="0" err="1" smtClean="0">
                <a:solidFill>
                  <a:schemeClr val="tx1"/>
                </a:solidFill>
              </a:rPr>
              <a:t>m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ya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taz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ü</a:t>
            </a:r>
            <a:r>
              <a:rPr lang="en-US" sz="1800" b="1" dirty="0" err="1" smtClean="0">
                <a:solidFill>
                  <a:schemeClr val="tx1"/>
                </a:solidFill>
              </a:rPr>
              <a:t>ngla</a:t>
            </a:r>
            <a:r>
              <a:rPr lang="en-US" sz="1800" b="1" dirty="0" smtClean="0">
                <a:solidFill>
                  <a:schemeClr val="tx1"/>
                </a:solidFill>
              </a:rPr>
              <a:t>.</a:t>
            </a:r>
            <a:endParaRPr lang="en-US" sz="1800" b="1" dirty="0" smtClean="0">
              <a:solidFill>
                <a:schemeClr val="tx1"/>
              </a:solidFill>
              <a:hlinkClick r:id="rId2"/>
            </a:endParaRPr>
          </a:p>
          <a:p>
            <a:pPr algn="l"/>
            <a:endParaRPr lang="en-US" sz="1800" b="1" dirty="0" smtClean="0">
              <a:solidFill>
                <a:schemeClr val="tx1"/>
              </a:solidFill>
              <a:hlinkClick r:id="rId2"/>
            </a:endParaRPr>
          </a:p>
          <a:p>
            <a:pPr algn="l"/>
            <a:r>
              <a:rPr lang="en-US" sz="1800" b="1" dirty="0" smtClean="0">
                <a:solidFill>
                  <a:srgbClr val="FF0000"/>
                </a:solidFill>
              </a:rPr>
              <a:t>Ref</a:t>
            </a:r>
          </a:p>
          <a:p>
            <a:pPr algn="l"/>
            <a:r>
              <a:rPr lang="en-US" sz="1800" b="1" dirty="0" err="1" smtClean="0">
                <a:solidFill>
                  <a:srgbClr val="FF0000"/>
                </a:solidFill>
              </a:rPr>
              <a:t>Kü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menen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ajak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Yisui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aben</a:t>
            </a:r>
            <a:r>
              <a:rPr lang="en-US" sz="1800" b="1" dirty="0" smtClean="0">
                <a:solidFill>
                  <a:srgbClr val="FF0000"/>
                </a:solidFill>
              </a:rPr>
              <a:t>, </a:t>
            </a:r>
          </a:p>
          <a:p>
            <a:pPr algn="l"/>
            <a:r>
              <a:rPr lang="en-US" sz="1800" b="1" dirty="0" err="1" smtClean="0">
                <a:solidFill>
                  <a:srgbClr val="FF0000"/>
                </a:solidFill>
              </a:rPr>
              <a:t>Tejashi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maksü</a:t>
            </a:r>
            <a:r>
              <a:rPr lang="en-US" sz="1800" b="1" dirty="0" smtClean="0">
                <a:solidFill>
                  <a:srgbClr val="FF0000"/>
                </a:solidFill>
              </a:rPr>
              <a:t> Tia </a:t>
            </a:r>
            <a:r>
              <a:rPr lang="en-US" sz="1800" b="1" dirty="0" err="1" smtClean="0">
                <a:solidFill>
                  <a:srgbClr val="FF0000"/>
                </a:solidFill>
              </a:rPr>
              <a:t>nungi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ni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anitet</a:t>
            </a:r>
            <a:r>
              <a:rPr lang="en-US" sz="1800" b="1" dirty="0" smtClean="0">
                <a:solidFill>
                  <a:srgbClr val="FF0000"/>
                </a:solidFill>
              </a:rPr>
              <a:t>.</a:t>
            </a:r>
            <a:endParaRPr lang="en-US" sz="1800" b="1" dirty="0" smtClean="0">
              <a:solidFill>
                <a:srgbClr val="FF0000"/>
              </a:solidFill>
              <a:hlinkClick r:id="rId2"/>
            </a:endParaRPr>
          </a:p>
          <a:p>
            <a:pPr algn="l"/>
            <a:endParaRPr lang="en-US" sz="1800" b="1" dirty="0" smtClean="0">
              <a:solidFill>
                <a:schemeClr val="tx1"/>
              </a:solidFill>
              <a:hlinkClick r:id="rId2"/>
            </a:endParaRPr>
          </a:p>
          <a:p>
            <a:pPr algn="l"/>
            <a:r>
              <a:rPr lang="fi-FI" sz="1800" b="1" dirty="0" smtClean="0">
                <a:solidFill>
                  <a:schemeClr val="tx1"/>
                </a:solidFill>
              </a:rPr>
              <a:t>Yisu ne tashi nung, Ne taochi agi dang;</a:t>
            </a:r>
          </a:p>
          <a:p>
            <a:pPr algn="l"/>
            <a:r>
              <a:rPr lang="fi-FI" sz="1800" b="1" dirty="0" smtClean="0">
                <a:solidFill>
                  <a:schemeClr val="tx1"/>
                </a:solidFill>
              </a:rPr>
              <a:t>Ama merang yong, Yimsa odakts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ü</a:t>
            </a:r>
            <a:r>
              <a:rPr lang="fi-FI" sz="1800" b="1" dirty="0" smtClean="0">
                <a:solidFill>
                  <a:schemeClr val="tx1"/>
                </a:solidFill>
              </a:rPr>
              <a:t>ts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ü</a:t>
            </a:r>
            <a:r>
              <a:rPr lang="fi-FI" sz="18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fi-FI" sz="1800" b="1" dirty="0" smtClean="0">
              <a:solidFill>
                <a:schemeClr val="tx1"/>
              </a:solidFill>
            </a:endParaRPr>
          </a:p>
          <a:p>
            <a:pPr algn="l"/>
            <a:r>
              <a:rPr lang="fi-FI" sz="1800" b="1" dirty="0" smtClean="0">
                <a:solidFill>
                  <a:schemeClr val="tx1"/>
                </a:solidFill>
              </a:rPr>
              <a:t>Ni metems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ü</a:t>
            </a:r>
            <a:r>
              <a:rPr lang="fi-FI" sz="1800" b="1" dirty="0" smtClean="0">
                <a:solidFill>
                  <a:schemeClr val="tx1"/>
                </a:solidFill>
              </a:rPr>
              <a:t> lia, Nai yimli agi dang;</a:t>
            </a:r>
          </a:p>
          <a:p>
            <a:pPr algn="l"/>
            <a:r>
              <a:rPr lang="fi-FI" sz="1800" b="1" dirty="0" smtClean="0">
                <a:solidFill>
                  <a:schemeClr val="tx1"/>
                </a:solidFill>
              </a:rPr>
              <a:t>Vari San Chanu z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ü</a:t>
            </a:r>
            <a:r>
              <a:rPr lang="fi-FI" sz="1800" b="1" dirty="0" smtClean="0">
                <a:solidFill>
                  <a:schemeClr val="tx1"/>
                </a:solidFill>
              </a:rPr>
              <a:t> nung ni shitokts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ü</a:t>
            </a:r>
            <a:r>
              <a:rPr lang="fi-FI" sz="18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fi-FI" sz="1800" b="1" dirty="0" smtClean="0">
              <a:solidFill>
                <a:schemeClr val="tx1"/>
              </a:solidFill>
            </a:endParaRPr>
          </a:p>
          <a:p>
            <a:pPr algn="l"/>
            <a:r>
              <a:rPr lang="fi-FI" sz="1800" b="1" dirty="0" smtClean="0">
                <a:solidFill>
                  <a:schemeClr val="tx1"/>
                </a:solidFill>
              </a:rPr>
              <a:t>Kodang Kotak tongdir, Ne ts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ü</a:t>
            </a:r>
            <a:r>
              <a:rPr lang="fi-FI" sz="1800" b="1" dirty="0" smtClean="0">
                <a:solidFill>
                  <a:schemeClr val="tx1"/>
                </a:solidFill>
              </a:rPr>
              <a:t>ngdang noktaker;</a:t>
            </a:r>
          </a:p>
          <a:p>
            <a:pPr algn="l"/>
            <a:r>
              <a:rPr lang="fi-FI" sz="1800" b="1" dirty="0" smtClean="0">
                <a:solidFill>
                  <a:schemeClr val="tx1"/>
                </a:solidFill>
              </a:rPr>
              <a:t>Mechi as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ü</a:t>
            </a:r>
            <a:r>
              <a:rPr lang="fi-FI" sz="1800" b="1" dirty="0" smtClean="0">
                <a:solidFill>
                  <a:schemeClr val="tx1"/>
                </a:solidFill>
              </a:rPr>
              <a:t>ba ya shijen adits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ü</a:t>
            </a:r>
            <a:r>
              <a:rPr lang="fi-FI" sz="1800" b="1" dirty="0" smtClean="0">
                <a:solidFill>
                  <a:schemeClr val="tx1"/>
                </a:solidFill>
              </a:rPr>
              <a:t>.</a:t>
            </a:r>
            <a:endParaRPr lang="en-US" sz="1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100</Words>
  <Application>Microsoft Office PowerPoint</Application>
  <PresentationFormat>On-screen Show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Ku menen ajak Yisuji aben 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 menen ajak Yisuji aben  AO HYMN</dc:title>
  <dc:creator>admin</dc:creator>
  <cp:lastModifiedBy>admin</cp:lastModifiedBy>
  <cp:revision>16</cp:revision>
  <dcterms:created xsi:type="dcterms:W3CDTF">2026-08-28T00:49:13Z</dcterms:created>
  <dcterms:modified xsi:type="dcterms:W3CDTF">2026-08-31T19:05:56Z</dcterms:modified>
</cp:coreProperties>
</file>