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4" autoAdjust="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D2CD-7084-4417-BAED-AD5BF01C88D2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EB2A-51A5-4B34-A068-7718579597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D2CD-7084-4417-BAED-AD5BF01C88D2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EB2A-51A5-4B34-A068-7718579597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D2CD-7084-4417-BAED-AD5BF01C88D2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EB2A-51A5-4B34-A068-7718579597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D2CD-7084-4417-BAED-AD5BF01C88D2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EB2A-51A5-4B34-A068-7718579597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D2CD-7084-4417-BAED-AD5BF01C88D2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EB2A-51A5-4B34-A068-7718579597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D2CD-7084-4417-BAED-AD5BF01C88D2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EB2A-51A5-4B34-A068-7718579597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D2CD-7084-4417-BAED-AD5BF01C88D2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EB2A-51A5-4B34-A068-7718579597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D2CD-7084-4417-BAED-AD5BF01C88D2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EB2A-51A5-4B34-A068-7718579597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D2CD-7084-4417-BAED-AD5BF01C88D2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EB2A-51A5-4B34-A068-7718579597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D2CD-7084-4417-BAED-AD5BF01C88D2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EB2A-51A5-4B34-A068-7718579597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D2CD-7084-4417-BAED-AD5BF01C88D2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AEB2A-51A5-4B34-A068-7718579597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DD2CD-7084-4417-BAED-AD5BF01C88D2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EB2A-51A5-4B34-A068-7718579597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Grace! ’tis a charming sound1 copy.jpg"/>
          <p:cNvPicPr>
            <a:picLocks noChangeAspect="1"/>
          </p:cNvPicPr>
          <p:nvPr userDrawn="1"/>
        </p:nvPicPr>
        <p:blipFill>
          <a:blip r:embed="rId14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Krupa manohar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04800"/>
            <a:ext cx="8458200" cy="533399"/>
          </a:xfrm>
        </p:spPr>
        <p:txBody>
          <a:bodyPr>
            <a:normAutofit fontScale="90000"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</a:rPr>
              <a:t>Krupa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manoharam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ml-IN" sz="4000" b="1" dirty="0" smtClean="0">
                <a:solidFill>
                  <a:schemeClr val="bg1"/>
                </a:solidFill>
              </a:rPr>
              <a:t>കൃപ മനോഹരം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752600"/>
            <a:ext cx="10515600" cy="3810000"/>
          </a:xfrm>
        </p:spPr>
        <p:txBody>
          <a:bodyPr numCol="2">
            <a:noAutofit/>
          </a:bodyPr>
          <a:lstStyle/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 1. </a:t>
            </a:r>
            <a:r>
              <a:rPr lang="en-US" sz="1800" b="1" dirty="0" err="1" smtClean="0">
                <a:solidFill>
                  <a:schemeClr val="tx1"/>
                </a:solidFill>
              </a:rPr>
              <a:t>Krupa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manoharam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Chevikkimpasworam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Prathidhwoniyaal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muzhangum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Sworllokam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bhoomiyum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US" sz="1800" b="1" dirty="0" smtClean="0">
                <a:solidFill>
                  <a:srgbClr val="FF0000"/>
                </a:solidFill>
              </a:rPr>
              <a:t>Chorus</a:t>
            </a: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Krupayaalraksha</a:t>
            </a:r>
            <a:r>
              <a:rPr lang="en-US" sz="1800" b="1" dirty="0" smtClean="0">
                <a:solidFill>
                  <a:srgbClr val="FF0000"/>
                </a:solidFill>
              </a:rPr>
              <a:t>; 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ithennashrayam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Yeshu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sarvva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nararkkay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marichaanenikkum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2. </a:t>
            </a:r>
            <a:r>
              <a:rPr lang="en-US" sz="1800" b="1" dirty="0" err="1" smtClean="0">
                <a:solidFill>
                  <a:schemeClr val="tx1"/>
                </a:solidFill>
              </a:rPr>
              <a:t>Jeevapusthakathhil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En </a:t>
            </a:r>
            <a:r>
              <a:rPr lang="en-US" sz="1800" b="1" dirty="0" err="1" smtClean="0">
                <a:solidFill>
                  <a:schemeClr val="tx1"/>
                </a:solidFill>
              </a:rPr>
              <a:t>naamamezhuthi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En </a:t>
            </a:r>
            <a:r>
              <a:rPr lang="en-US" sz="1800" b="1" dirty="0" err="1" smtClean="0">
                <a:solidFill>
                  <a:schemeClr val="tx1"/>
                </a:solidFill>
              </a:rPr>
              <a:t>kunjaattin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pakshathil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Chernnaadhi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pokki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bg1"/>
                </a:solidFill>
              </a:rPr>
              <a:t>3. </a:t>
            </a:r>
            <a:r>
              <a:rPr lang="en-US" sz="1800" b="1" dirty="0" err="1" smtClean="0">
                <a:solidFill>
                  <a:schemeClr val="bg1"/>
                </a:solidFill>
              </a:rPr>
              <a:t>Swor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paathayilen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kaal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bg1"/>
                </a:solidFill>
              </a:rPr>
              <a:t>Gamippan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paddichhu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bg1"/>
                </a:solidFill>
              </a:rPr>
              <a:t>Sarvva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niravumundathaal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bg1"/>
                </a:solidFill>
              </a:rPr>
              <a:t>Daivaashrayam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kondu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algn="l"/>
            <a:endParaRPr lang="en-US" sz="1800" b="1" dirty="0" smtClean="0">
              <a:solidFill>
                <a:schemeClr val="bg1"/>
              </a:solidFill>
            </a:endParaRPr>
          </a:p>
          <a:p>
            <a:pPr algn="l"/>
            <a:endParaRPr lang="en-US" sz="18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bg1"/>
                </a:solidFill>
              </a:rPr>
              <a:t>4. </a:t>
            </a:r>
            <a:r>
              <a:rPr lang="en-US" sz="1800" b="1" dirty="0" err="1" smtClean="0">
                <a:solidFill>
                  <a:schemeClr val="bg1"/>
                </a:solidFill>
              </a:rPr>
              <a:t>Krupa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japam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cheivaan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bg1"/>
                </a:solidFill>
              </a:rPr>
              <a:t>Vashamaakki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enne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bg1"/>
                </a:solidFill>
              </a:rPr>
              <a:t>Kaividaathinnayolom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thaan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bg1"/>
                </a:solidFill>
              </a:rPr>
              <a:t>Bhadram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paalichhenne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bg1"/>
                </a:solidFill>
              </a:rPr>
              <a:t> </a:t>
            </a:r>
          </a:p>
          <a:p>
            <a:pPr algn="l"/>
            <a:r>
              <a:rPr lang="en-US" sz="1800" b="1" dirty="0" smtClean="0">
                <a:solidFill>
                  <a:schemeClr val="bg1"/>
                </a:solidFill>
              </a:rPr>
              <a:t>5. </a:t>
            </a:r>
            <a:r>
              <a:rPr lang="en-US" sz="1800" b="1" dirty="0" err="1" smtClean="0">
                <a:solidFill>
                  <a:schemeClr val="bg1"/>
                </a:solidFill>
              </a:rPr>
              <a:t>Krupa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daivabalam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bg1"/>
                </a:solidFill>
              </a:rPr>
              <a:t>Ennulliloothatte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bg1"/>
                </a:solidFill>
              </a:rPr>
              <a:t>En </a:t>
            </a:r>
            <a:r>
              <a:rPr lang="en-US" sz="1800" b="1" dirty="0" err="1" smtClean="0">
                <a:solidFill>
                  <a:schemeClr val="bg1"/>
                </a:solidFill>
              </a:rPr>
              <a:t>shakthi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muttum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</a:rPr>
              <a:t>ennaalum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bg1"/>
                </a:solidFill>
              </a:rPr>
              <a:t>Nin </a:t>
            </a:r>
            <a:r>
              <a:rPr lang="en-US" sz="1800" b="1" dirty="0" err="1" smtClean="0">
                <a:solidFill>
                  <a:schemeClr val="bg1"/>
                </a:solidFill>
              </a:rPr>
              <a:t>vakayaakatte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67</Words>
  <Application>Microsoft Office PowerPoint</Application>
  <PresentationFormat>On-screen Show (4:3)</PresentationFormat>
  <Paragraphs>39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Krupa manoharam കൃപ മനോഹരം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Krupa manoharam</dc:title>
  <dc:creator>admin</dc:creator>
  <cp:lastModifiedBy>admin</cp:lastModifiedBy>
  <cp:revision>12</cp:revision>
  <dcterms:created xsi:type="dcterms:W3CDTF">2026-08-06T22:20:46Z</dcterms:created>
  <dcterms:modified xsi:type="dcterms:W3CDTF">2026-08-08T20:07:15Z</dcterms:modified>
</cp:coreProperties>
</file>