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8F619-B5C1-4502-8DB7-46E9C78EA1A7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55EE2-1A4B-43C7-B95F-7145FE96C62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놀랍다 주님의 큰 은혜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52401"/>
            <a:ext cx="5486400" cy="38099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Kikimiye</a:t>
            </a:r>
            <a:r>
              <a:rPr lang="en-US" b="1" dirty="0"/>
              <a:t> </a:t>
            </a:r>
            <a:r>
              <a:rPr lang="en-US" b="1" dirty="0" err="1"/>
              <a:t>Nixine</a:t>
            </a:r>
            <a:r>
              <a:rPr lang="en-US" b="1" dirty="0"/>
              <a:t> </a:t>
            </a:r>
            <a:r>
              <a:rPr lang="en-US" b="1" dirty="0" err="1"/>
              <a:t>Ngu</a:t>
            </a:r>
            <a:r>
              <a:rPr lang="en-US" b="1" dirty="0"/>
              <a:t> </a:t>
            </a:r>
            <a:r>
              <a:rPr lang="en-US" b="1" dirty="0" err="1" smtClean="0"/>
              <a:t>Kije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914400"/>
            <a:ext cx="7620000" cy="4114800"/>
          </a:xfrm>
        </p:spPr>
        <p:txBody>
          <a:bodyPr numCol="2"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1. 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Ampeu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kikimiye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kümzapu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Ni </a:t>
            </a:r>
            <a:r>
              <a:rPr lang="en-US" sz="1800" b="1" dirty="0" err="1" smtClean="0">
                <a:solidFill>
                  <a:schemeClr val="tx1"/>
                </a:solidFill>
              </a:rPr>
              <a:t>xine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ngu</a:t>
            </a:r>
            <a:r>
              <a:rPr lang="en-US" sz="1800" b="1" dirty="0" smtClean="0">
                <a:solidFill>
                  <a:schemeClr val="tx1"/>
                </a:solidFill>
              </a:rPr>
              <a:t>-no </a:t>
            </a:r>
            <a:r>
              <a:rPr lang="en-US" sz="1800" b="1" dirty="0" err="1" smtClean="0">
                <a:solidFill>
                  <a:schemeClr val="tx1"/>
                </a:solidFill>
              </a:rPr>
              <a:t>akijeu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Kalvari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tolono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peleve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Tileno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Bheriti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jih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pele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Sakulu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Kikimiye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  <a:r>
              <a:rPr lang="en-US" sz="1800" b="1" dirty="0" err="1" smtClean="0">
                <a:solidFill>
                  <a:srgbClr val="FF0000"/>
                </a:solidFill>
              </a:rPr>
              <a:t>kikim’ye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xine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qhitsü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keu</a:t>
            </a:r>
            <a:r>
              <a:rPr lang="en-US" sz="1800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Lhou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akümzapu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  <a:r>
              <a:rPr lang="en-US" sz="1800" b="1" dirty="0" err="1" smtClean="0">
                <a:solidFill>
                  <a:srgbClr val="FF0000"/>
                </a:solidFill>
              </a:rPr>
              <a:t>kikim’ye</a:t>
            </a:r>
            <a:r>
              <a:rPr lang="en-US" sz="1800" b="1" dirty="0" smtClean="0">
                <a:solidFill>
                  <a:srgbClr val="FF0000"/>
                </a:solidFill>
              </a:rPr>
              <a:t>, a-</a:t>
            </a:r>
            <a:r>
              <a:rPr lang="en-US" sz="1800" b="1" dirty="0" err="1" smtClean="0">
                <a:solidFill>
                  <a:srgbClr val="FF0000"/>
                </a:solidFill>
              </a:rPr>
              <a:t>kümzapu</a:t>
            </a:r>
            <a:r>
              <a:rPr lang="en-US" sz="1800" b="1" dirty="0" smtClean="0">
                <a:solidFill>
                  <a:srgbClr val="FF0000"/>
                </a:solidFill>
              </a:rPr>
              <a:t>,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Kikimiye</a:t>
            </a:r>
            <a:r>
              <a:rPr lang="en-US" sz="1800" b="1" dirty="0" smtClean="0">
                <a:solidFill>
                  <a:srgbClr val="FF0000"/>
                </a:solidFill>
              </a:rPr>
              <a:t>, I </a:t>
            </a:r>
            <a:r>
              <a:rPr lang="en-US" sz="1800" b="1" dirty="0" err="1" smtClean="0">
                <a:solidFill>
                  <a:srgbClr val="FF0000"/>
                </a:solidFill>
              </a:rPr>
              <a:t>xine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ngu</a:t>
            </a:r>
            <a:r>
              <a:rPr lang="en-US" sz="1800" b="1" dirty="0" smtClean="0">
                <a:solidFill>
                  <a:srgbClr val="FF0000"/>
                </a:solidFill>
              </a:rPr>
              <a:t>-no </a:t>
            </a:r>
            <a:r>
              <a:rPr lang="en-US" sz="1800" b="1" dirty="0" err="1" smtClean="0">
                <a:solidFill>
                  <a:srgbClr val="FF0000"/>
                </a:solidFill>
              </a:rPr>
              <a:t>akijeu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2. 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Xineno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züghi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toi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nhave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Niye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mütsüqheyi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pühave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Pikha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kümla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kikimiye</a:t>
            </a:r>
            <a:r>
              <a:rPr lang="en-US" sz="1800" b="1" dirty="0" smtClean="0">
                <a:solidFill>
                  <a:schemeClr val="tx1"/>
                </a:solidFill>
              </a:rPr>
              <a:t> no,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Xakulu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Kros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kiche</a:t>
            </a:r>
            <a:r>
              <a:rPr lang="en-US" sz="1800" b="1" dirty="0" smtClean="0">
                <a:solidFill>
                  <a:schemeClr val="tx1"/>
                </a:solidFill>
              </a:rPr>
              <a:t> I </a:t>
            </a:r>
            <a:r>
              <a:rPr lang="en-US" sz="1800" b="1" dirty="0" err="1" smtClean="0">
                <a:solidFill>
                  <a:schemeClr val="tx1"/>
                </a:solidFill>
              </a:rPr>
              <a:t>piye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3</a:t>
            </a:r>
            <a:r>
              <a:rPr lang="en-US" sz="1800" b="1" dirty="0" smtClean="0">
                <a:solidFill>
                  <a:schemeClr val="tx1"/>
                </a:solidFill>
              </a:rPr>
              <a:t>. 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Xine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küzüno</a:t>
            </a:r>
            <a:r>
              <a:rPr lang="en-US" sz="1800" b="1" dirty="0" smtClean="0">
                <a:solidFill>
                  <a:schemeClr val="tx1"/>
                </a:solidFill>
              </a:rPr>
              <a:t> I </a:t>
            </a:r>
            <a:r>
              <a:rPr lang="en-US" sz="1800" b="1" dirty="0" err="1" smtClean="0">
                <a:solidFill>
                  <a:schemeClr val="tx1"/>
                </a:solidFill>
              </a:rPr>
              <a:t>nhaluve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Kiuno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tipau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qhulunikea</a:t>
            </a:r>
            <a:r>
              <a:rPr lang="en-US" sz="1800" b="1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O </a:t>
            </a:r>
            <a:r>
              <a:rPr lang="en-US" sz="1800" b="1" dirty="0" err="1" smtClean="0">
                <a:solidFill>
                  <a:schemeClr val="tx1"/>
                </a:solidFill>
              </a:rPr>
              <a:t>qhulu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kepu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zü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qhoani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No ye </a:t>
            </a:r>
            <a:r>
              <a:rPr lang="en-US" sz="1800" b="1" dirty="0" err="1" smtClean="0">
                <a:solidFill>
                  <a:schemeClr val="tx1"/>
                </a:solidFill>
              </a:rPr>
              <a:t>mürasü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toi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tsüni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000" b="1" dirty="0" smtClean="0">
              <a:solidFill>
                <a:schemeClr val="tx1"/>
              </a:solidFill>
            </a:endParaRPr>
          </a:p>
          <a:p>
            <a:pPr algn="l"/>
            <a:endParaRPr lang="en-US" sz="1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4. 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Kimighi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kümlapu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kikim’ye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Pülükemi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kümghatsüke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Pagi</a:t>
            </a:r>
            <a:r>
              <a:rPr lang="en-US" sz="1800" b="1" dirty="0" smtClean="0">
                <a:solidFill>
                  <a:schemeClr val="tx1"/>
                </a:solidFill>
              </a:rPr>
              <a:t> ‘</a:t>
            </a:r>
            <a:r>
              <a:rPr lang="en-US" sz="1800" b="1" dirty="0" err="1" smtClean="0">
                <a:solidFill>
                  <a:schemeClr val="tx1"/>
                </a:solidFill>
              </a:rPr>
              <a:t>thulunishi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chekemi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Itehi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kikimiye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lulo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109</Words>
  <Application>Microsoft Office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Kikimiye Nixine Ngu Kije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Kikimiye Nixine Ngu Kije SUMI</dc:title>
  <dc:creator>admin</dc:creator>
  <cp:lastModifiedBy>admin</cp:lastModifiedBy>
  <cp:revision>7</cp:revision>
  <dcterms:created xsi:type="dcterms:W3CDTF">2026-08-08T22:11:59Z</dcterms:created>
  <dcterms:modified xsi:type="dcterms:W3CDTF">2026-08-11T16:52:23Z</dcterms:modified>
</cp:coreProperties>
</file>