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240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A8FE0-5137-48C4-A31B-25ECC3EEABC9}" type="datetimeFigureOut">
              <a:rPr lang="en-US" smtClean="0"/>
              <a:pPr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BF7C8-3E26-469C-8E9B-FF46B046DB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A8FE0-5137-48C4-A31B-25ECC3EEABC9}" type="datetimeFigureOut">
              <a:rPr lang="en-US" smtClean="0"/>
              <a:pPr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BF7C8-3E26-469C-8E9B-FF46B046DB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A8FE0-5137-48C4-A31B-25ECC3EEABC9}" type="datetimeFigureOut">
              <a:rPr lang="en-US" smtClean="0"/>
              <a:pPr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BF7C8-3E26-469C-8E9B-FF46B046DB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A8FE0-5137-48C4-A31B-25ECC3EEABC9}" type="datetimeFigureOut">
              <a:rPr lang="en-US" smtClean="0"/>
              <a:pPr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BF7C8-3E26-469C-8E9B-FF46B046DB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A8FE0-5137-48C4-A31B-25ECC3EEABC9}" type="datetimeFigureOut">
              <a:rPr lang="en-US" smtClean="0"/>
              <a:pPr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BF7C8-3E26-469C-8E9B-FF46B046DB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A8FE0-5137-48C4-A31B-25ECC3EEABC9}" type="datetimeFigureOut">
              <a:rPr lang="en-US" smtClean="0"/>
              <a:pPr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BF7C8-3E26-469C-8E9B-FF46B046DB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A8FE0-5137-48C4-A31B-25ECC3EEABC9}" type="datetimeFigureOut">
              <a:rPr lang="en-US" smtClean="0"/>
              <a:pPr/>
              <a:t>8/31/2026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BF7C8-3E26-469C-8E9B-FF46B046DB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A8FE0-5137-48C4-A31B-25ECC3EEABC9}" type="datetimeFigureOut">
              <a:rPr lang="en-US" smtClean="0"/>
              <a:pPr/>
              <a:t>8/31/2026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BF7C8-3E26-469C-8E9B-FF46B046DB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A8FE0-5137-48C4-A31B-25ECC3EEABC9}" type="datetimeFigureOut">
              <a:rPr lang="en-US" smtClean="0"/>
              <a:pPr/>
              <a:t>8/31/2026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BF7C8-3E26-469C-8E9B-FF46B046DB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A8FE0-5137-48C4-A31B-25ECC3EEABC9}" type="datetimeFigureOut">
              <a:rPr lang="en-US" smtClean="0"/>
              <a:pPr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BF7C8-3E26-469C-8E9B-FF46B046DB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AA8FE0-5137-48C4-A31B-25ECC3EEABC9}" type="datetimeFigureOut">
              <a:rPr lang="en-US" smtClean="0"/>
              <a:pPr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8BF7C8-3E26-469C-8E9B-FF46B046DB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AA8FE0-5137-48C4-A31B-25ECC3EEABC9}" type="datetimeFigureOut">
              <a:rPr lang="en-US" smtClean="0"/>
              <a:pPr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8BF7C8-3E26-469C-8E9B-FF46B046DBB4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Jesus Paid It All 2.jpg"/>
          <p:cNvPicPr>
            <a:picLocks noChangeAspect="1"/>
          </p:cNvPicPr>
          <p:nvPr userDrawn="1"/>
        </p:nvPicPr>
        <p:blipFill>
          <a:blip r:embed="rId13">
            <a:lum bright="5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19400" y="152400"/>
            <a:ext cx="3505200" cy="381000"/>
          </a:xfrm>
        </p:spPr>
        <p:txBody>
          <a:bodyPr>
            <a:normAutofit fontScale="90000"/>
          </a:bodyPr>
          <a:lstStyle/>
          <a:p>
            <a:r>
              <a:rPr lang="en-US" b="1" dirty="0" err="1" smtClean="0"/>
              <a:t>Jisu</a:t>
            </a:r>
            <a:r>
              <a:rPr lang="en-US" b="1" dirty="0" smtClean="0"/>
              <a:t> </a:t>
            </a:r>
            <a:r>
              <a:rPr lang="en-US" b="1" dirty="0" err="1" smtClean="0"/>
              <a:t>su</a:t>
            </a:r>
            <a:r>
              <a:rPr lang="en-US" b="1" dirty="0" smtClean="0"/>
              <a:t> </a:t>
            </a:r>
            <a:r>
              <a:rPr lang="en-US" b="1" dirty="0" err="1" smtClean="0"/>
              <a:t>Tseishü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1219200"/>
            <a:ext cx="5029200" cy="5105400"/>
          </a:xfrm>
        </p:spPr>
        <p:txBody>
          <a:bodyPr>
            <a:noAutofit/>
          </a:bodyPr>
          <a:lstStyle/>
          <a:p>
            <a:pPr algn="l"/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1.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Neipu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pu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kecü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si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N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kekuo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sü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thachü</a:t>
            </a:r>
            <a:endParaRPr lang="en-US" sz="18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l"/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Kethachüu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pfhe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mu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chacie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A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geinu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ngu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tseilie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tuo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</a:p>
          <a:p>
            <a:pPr algn="l"/>
            <a:endParaRPr lang="en-US" sz="18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l"/>
            <a:r>
              <a:rPr lang="en-US" sz="1800" b="1" dirty="0" smtClean="0">
                <a:solidFill>
                  <a:srgbClr val="FF0000"/>
                </a:solidFill>
              </a:rPr>
              <a:t>Refrain:</a:t>
            </a:r>
          </a:p>
          <a:p>
            <a:pPr algn="l"/>
            <a:r>
              <a:rPr lang="en-US" sz="1800" b="1" dirty="0" err="1" smtClean="0">
                <a:solidFill>
                  <a:srgbClr val="FF0000"/>
                </a:solidFill>
              </a:rPr>
              <a:t>Jisu</a:t>
            </a:r>
            <a:r>
              <a:rPr lang="en-US" sz="1800" b="1" dirty="0" smtClean="0">
                <a:solidFill>
                  <a:srgbClr val="FF0000"/>
                </a:solidFill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</a:rPr>
              <a:t>su</a:t>
            </a:r>
            <a:r>
              <a:rPr lang="en-US" sz="1800" b="1" dirty="0" smtClean="0">
                <a:solidFill>
                  <a:srgbClr val="FF0000"/>
                </a:solidFill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</a:rPr>
              <a:t>tseishü</a:t>
            </a:r>
            <a:r>
              <a:rPr lang="en-US" sz="1800" b="1" dirty="0" smtClean="0">
                <a:solidFill>
                  <a:srgbClr val="FF0000"/>
                </a:solidFill>
              </a:rPr>
              <a:t>  A </a:t>
            </a:r>
            <a:r>
              <a:rPr lang="en-US" sz="1800" b="1" dirty="0" err="1" smtClean="0">
                <a:solidFill>
                  <a:srgbClr val="FF0000"/>
                </a:solidFill>
              </a:rPr>
              <a:t>puo</a:t>
            </a:r>
            <a:r>
              <a:rPr lang="en-US" sz="1800" b="1" dirty="0" smtClean="0">
                <a:solidFill>
                  <a:srgbClr val="FF0000"/>
                </a:solidFill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</a:rPr>
              <a:t>pu</a:t>
            </a:r>
            <a:r>
              <a:rPr lang="en-US" sz="1800" b="1" dirty="0" smtClean="0">
                <a:solidFill>
                  <a:srgbClr val="FF0000"/>
                </a:solidFill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</a:rPr>
              <a:t>pfü</a:t>
            </a:r>
            <a:r>
              <a:rPr lang="en-US" sz="1800" b="1" dirty="0" smtClean="0">
                <a:solidFill>
                  <a:srgbClr val="FF0000"/>
                </a:solidFill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</a:rPr>
              <a:t>te</a:t>
            </a:r>
            <a:endParaRPr lang="en-US" sz="1800" b="1" dirty="0" smtClean="0">
              <a:solidFill>
                <a:srgbClr val="FF0000"/>
              </a:solidFill>
            </a:endParaRPr>
          </a:p>
          <a:p>
            <a:pPr algn="l"/>
            <a:r>
              <a:rPr lang="en-US" sz="1800" b="1" dirty="0" err="1" smtClean="0">
                <a:solidFill>
                  <a:srgbClr val="FF0000"/>
                </a:solidFill>
              </a:rPr>
              <a:t>Kephouma</a:t>
            </a:r>
            <a:r>
              <a:rPr lang="en-US" sz="1800" b="1" dirty="0" smtClean="0">
                <a:solidFill>
                  <a:srgbClr val="FF0000"/>
                </a:solidFill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</a:rPr>
              <a:t>perhu</a:t>
            </a:r>
            <a:r>
              <a:rPr lang="en-US" sz="1800" b="1" dirty="0" smtClean="0">
                <a:solidFill>
                  <a:srgbClr val="FF0000"/>
                </a:solidFill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</a:rPr>
              <a:t>wa</a:t>
            </a:r>
            <a:r>
              <a:rPr lang="en-US" sz="1800" b="1" dirty="0" smtClean="0">
                <a:solidFill>
                  <a:srgbClr val="FF0000"/>
                </a:solidFill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</a:rPr>
              <a:t>rei</a:t>
            </a:r>
            <a:r>
              <a:rPr lang="en-US" sz="1800" b="1" dirty="0" smtClean="0">
                <a:solidFill>
                  <a:srgbClr val="FF0000"/>
                </a:solidFill>
              </a:rPr>
              <a:t>  </a:t>
            </a:r>
            <a:r>
              <a:rPr lang="en-US" sz="1800" b="1" dirty="0" err="1" smtClean="0">
                <a:solidFill>
                  <a:srgbClr val="FF0000"/>
                </a:solidFill>
              </a:rPr>
              <a:t>Pekrie</a:t>
            </a:r>
            <a:r>
              <a:rPr lang="en-US" sz="1800" b="1" dirty="0" smtClean="0">
                <a:solidFill>
                  <a:srgbClr val="FF0000"/>
                </a:solidFill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</a:rPr>
              <a:t>mhie</a:t>
            </a:r>
            <a:r>
              <a:rPr lang="en-US" sz="1800" b="1" dirty="0" smtClean="0">
                <a:solidFill>
                  <a:srgbClr val="FF0000"/>
                </a:solidFill>
              </a:rPr>
              <a:t> </a:t>
            </a:r>
            <a:r>
              <a:rPr lang="en-US" sz="1800" b="1" dirty="0" err="1" smtClean="0">
                <a:solidFill>
                  <a:srgbClr val="FF0000"/>
                </a:solidFill>
              </a:rPr>
              <a:t>khüwate</a:t>
            </a:r>
            <a:r>
              <a:rPr lang="en-US" sz="1800" b="1" dirty="0" smtClean="0">
                <a:solidFill>
                  <a:srgbClr val="FF0000"/>
                </a:solidFill>
              </a:rPr>
              <a:t>.</a:t>
            </a:r>
          </a:p>
          <a:p>
            <a:pPr algn="l"/>
            <a:endParaRPr lang="en-US" sz="18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l"/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2.Tsiewe a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rei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ngu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te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Niepu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kekuo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nunu</a:t>
            </a:r>
            <a:endParaRPr lang="en-US" sz="18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l"/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Mpa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rei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mesalie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vi 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Thenou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rei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rüdilie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vi.</a:t>
            </a:r>
          </a:p>
          <a:p>
            <a:pPr algn="l"/>
            <a:endParaRPr lang="en-US" sz="18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l"/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3. A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kevi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puorei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jü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Ngumezhielie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sü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mo</a:t>
            </a:r>
          </a:p>
          <a:p>
            <a:pPr algn="l"/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khrü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mesawatuo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Kalvari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Kuonuo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-u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zie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nu.</a:t>
            </a:r>
          </a:p>
          <a:p>
            <a:pPr algn="l"/>
            <a:endParaRPr lang="en-US" sz="18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l"/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4.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Kedibau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mhodzu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nu  A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puo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la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thaliete</a:t>
            </a:r>
            <a:endParaRPr lang="en-US" sz="18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l"/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Jisu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se a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kelashü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 A 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tie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sü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-u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pu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 </a:t>
            </a:r>
            <a:r>
              <a:rPr lang="en-US" sz="18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zhüzotuo</a:t>
            </a:r>
            <a:r>
              <a:rPr lang="en-US" sz="18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.</a:t>
            </a:r>
            <a:endParaRPr lang="en-US" sz="1800" b="1" dirty="0" smtClean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</TotalTime>
  <Words>95</Words>
  <Application>Microsoft Office PowerPoint</Application>
  <PresentationFormat>On-screen Show (4:3)</PresentationFormat>
  <Paragraphs>16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Jisu su Tseishü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Jisu su tseishü</dc:title>
  <dc:creator>FRONT</dc:creator>
  <cp:lastModifiedBy>admin</cp:lastModifiedBy>
  <cp:revision>14</cp:revision>
  <dcterms:created xsi:type="dcterms:W3CDTF">2024-01-02T17:35:16Z</dcterms:created>
  <dcterms:modified xsi:type="dcterms:W3CDTF">2026-08-31T19:13:29Z</dcterms:modified>
</cp:coreProperties>
</file>