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A412-1E82-468B-B08E-18F3E9C7B5C3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4A412-1E82-468B-B08E-18F3E9C7B5C3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45665-17DF-4B2E-9D03-B8E0BE475E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Jesus Paid It All 2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52400"/>
            <a:ext cx="5181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Jisü</a:t>
            </a:r>
            <a:r>
              <a:rPr lang="en-US" b="1" dirty="0" smtClean="0"/>
              <a:t> </a:t>
            </a:r>
            <a:r>
              <a:rPr lang="en-US" b="1" dirty="0" smtClean="0"/>
              <a:t>no </a:t>
            </a:r>
            <a:r>
              <a:rPr lang="en-US" b="1" dirty="0" err="1" smtClean="0"/>
              <a:t>kümtsu</a:t>
            </a:r>
            <a:r>
              <a:rPr lang="en-US" b="1" dirty="0" smtClean="0"/>
              <a:t> </a:t>
            </a:r>
            <a:r>
              <a:rPr lang="en-US" b="1" dirty="0" err="1" smtClean="0"/>
              <a:t>lovetsü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1143000"/>
            <a:ext cx="4191000" cy="5334000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I. 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Xakuluu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no pi, “O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kumto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mikhe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.”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khu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khe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thwokha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’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thulu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Sakulu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Jisü</a:t>
            </a:r>
            <a:r>
              <a:rPr lang="en-US" sz="1600" b="1" dirty="0" smtClean="0">
                <a:solidFill>
                  <a:srgbClr val="FF0000"/>
                </a:solidFill>
              </a:rPr>
              <a:t> no </a:t>
            </a:r>
            <a:r>
              <a:rPr lang="en-US" sz="1600" b="1" dirty="0" err="1" smtClean="0">
                <a:solidFill>
                  <a:srgbClr val="FF0000"/>
                </a:solidFill>
              </a:rPr>
              <a:t>kümtsü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lovetsü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ake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Xine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shikimithe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pe</a:t>
            </a:r>
            <a:r>
              <a:rPr lang="en-US" sz="1600" b="1" dirty="0" smtClean="0">
                <a:solidFill>
                  <a:srgbClr val="FF0000"/>
                </a:solidFill>
              </a:rPr>
              <a:t>, </a:t>
            </a:r>
            <a:r>
              <a:rPr lang="en-US" sz="1600" b="1" dirty="0" err="1" smtClean="0">
                <a:solidFill>
                  <a:srgbClr val="FF0000"/>
                </a:solidFill>
              </a:rPr>
              <a:t>mürasü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toi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tsü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ni</a:t>
            </a:r>
            <a:r>
              <a:rPr lang="en-US" sz="16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Ampeu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itehi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O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küka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phuluva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pügha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mithe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tsü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I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mulo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kili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tsü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I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lolo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’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kivi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ha, O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vilo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khunike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Kalvari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jih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lono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qhukimithe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Kithi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züa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lono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ngulho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xüthughini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Jisü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no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lovetsü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Kungughakhaqhi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Küka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lakhü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zülo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I no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puthughoni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Kümlah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piyeluni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Jisü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pukhu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phi lo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11199</TotalTime>
  <Words>111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Jisü no kümtsu lovetsü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Jisü no kümtsu lovetsü</dc:title>
  <dc:creator>FRONT</dc:creator>
  <cp:lastModifiedBy>admin</cp:lastModifiedBy>
  <cp:revision>17</cp:revision>
  <dcterms:created xsi:type="dcterms:W3CDTF">2024-01-02T17:38:01Z</dcterms:created>
  <dcterms:modified xsi:type="dcterms:W3CDTF">2026-09-07T13:15:37Z</dcterms:modified>
</cp:coreProperties>
</file>