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4.xml" ContentType="application/vnd.openxmlformats-officedocument.presentationml.slide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sldIdLst>
    <p:sldId id="256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4" autoAdjust="0"/>
  </p:normalViewPr>
  <p:slideViewPr>
    <p:cSldViewPr>
      <p:cViewPr varScale="1">
        <p:scale>
          <a:sx n="111" d="100"/>
          <a:sy n="111" d="100"/>
        </p:scale>
        <p:origin x="-24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4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8FD5F-EB99-4878-B3F6-86AB34AE9595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C8607-2D4B-4543-B1B5-2F83E8946A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8FD5F-EB99-4878-B3F6-86AB34AE9595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C8607-2D4B-4543-B1B5-2F83E8946A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8FD5F-EB99-4878-B3F6-86AB34AE9595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C8607-2D4B-4543-B1B5-2F83E8946A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8FD5F-EB99-4878-B3F6-86AB34AE9595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C8607-2D4B-4543-B1B5-2F83E8946A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8FD5F-EB99-4878-B3F6-86AB34AE9595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C8607-2D4B-4543-B1B5-2F83E8946A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8FD5F-EB99-4878-B3F6-86AB34AE9595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C8607-2D4B-4543-B1B5-2F83E8946A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8FD5F-EB99-4878-B3F6-86AB34AE9595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C8607-2D4B-4543-B1B5-2F83E8946A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8FD5F-EB99-4878-B3F6-86AB34AE9595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C8607-2D4B-4543-B1B5-2F83E8946A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8FD5F-EB99-4878-B3F6-86AB34AE9595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C8607-2D4B-4543-B1B5-2F83E8946A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8FD5F-EB99-4878-B3F6-86AB34AE9595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C8607-2D4B-4543-B1B5-2F83E8946A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8FD5F-EB99-4878-B3F6-86AB34AE9595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C8607-2D4B-4543-B1B5-2F83E8946A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7852E-CF6C-4CD4-843D-3CCCD379A72B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A2BC1-82FC-4F94-990F-5FDF805F06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7852E-CF6C-4CD4-843D-3CCCD379A72B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A2BC1-82FC-4F94-990F-5FDF805F06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7852E-CF6C-4CD4-843D-3CCCD379A72B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A2BC1-82FC-4F94-990F-5FDF805F06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7852E-CF6C-4CD4-843D-3CCCD379A72B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A2BC1-82FC-4F94-990F-5FDF805F06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7852E-CF6C-4CD4-843D-3CCCD379A72B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A2BC1-82FC-4F94-990F-5FDF805F06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7852E-CF6C-4CD4-843D-3CCCD379A72B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A2BC1-82FC-4F94-990F-5FDF805F06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7852E-CF6C-4CD4-843D-3CCCD379A72B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A2BC1-82FC-4F94-990F-5FDF805F06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7852E-CF6C-4CD4-843D-3CCCD379A72B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A2BC1-82FC-4F94-990F-5FDF805F06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7852E-CF6C-4CD4-843D-3CCCD379A72B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A2BC1-82FC-4F94-990F-5FDF805F06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7852E-CF6C-4CD4-843D-3CCCD379A72B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A2BC1-82FC-4F94-990F-5FDF805F06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7852E-CF6C-4CD4-843D-3CCCD379A72B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A2BC1-82FC-4F94-990F-5FDF805F06A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C25BB-A450-4BE8-995C-21EC33738EDE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B9F7A-9F20-44A2-A01E-DE074FE5B4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C25BB-A450-4BE8-995C-21EC33738EDE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B9F7A-9F20-44A2-A01E-DE074FE5B4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C25BB-A450-4BE8-995C-21EC33738EDE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B9F7A-9F20-44A2-A01E-DE074FE5B4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C25BB-A450-4BE8-995C-21EC33738EDE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B9F7A-9F20-44A2-A01E-DE074FE5B4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C25BB-A450-4BE8-995C-21EC33738EDE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B9F7A-9F20-44A2-A01E-DE074FE5B4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C25BB-A450-4BE8-995C-21EC33738EDE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B9F7A-9F20-44A2-A01E-DE074FE5B4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C25BB-A450-4BE8-995C-21EC33738EDE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B9F7A-9F20-44A2-A01E-DE074FE5B4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C25BB-A450-4BE8-995C-21EC33738EDE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B9F7A-9F20-44A2-A01E-DE074FE5B4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C25BB-A450-4BE8-995C-21EC33738EDE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B9F7A-9F20-44A2-A01E-DE074FE5B4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C25BB-A450-4BE8-995C-21EC33738EDE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B9F7A-9F20-44A2-A01E-DE074FE5B4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C25BB-A450-4BE8-995C-21EC33738EDE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B9F7A-9F20-44A2-A01E-DE074FE5B4B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DFC9A-6E26-480A-A2EB-022DF417E1FC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A6931-155B-4E29-B8C7-5A5B1F8801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DFC9A-6E26-480A-A2EB-022DF417E1FC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A6931-155B-4E29-B8C7-5A5B1F8801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DFC9A-6E26-480A-A2EB-022DF417E1FC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A6931-155B-4E29-B8C7-5A5B1F8801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DFC9A-6E26-480A-A2EB-022DF417E1FC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A6931-155B-4E29-B8C7-5A5B1F8801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DFC9A-6E26-480A-A2EB-022DF417E1FC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A6931-155B-4E29-B8C7-5A5B1F8801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DFC9A-6E26-480A-A2EB-022DF417E1FC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A6931-155B-4E29-B8C7-5A5B1F8801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DFC9A-6E26-480A-A2EB-022DF417E1FC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A6931-155B-4E29-B8C7-5A5B1F8801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DFC9A-6E26-480A-A2EB-022DF417E1FC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A6931-155B-4E29-B8C7-5A5B1F8801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DFC9A-6E26-480A-A2EB-022DF417E1FC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A6931-155B-4E29-B8C7-5A5B1F8801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DFC9A-6E26-480A-A2EB-022DF417E1FC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A6931-155B-4E29-B8C7-5A5B1F8801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DFC9A-6E26-480A-A2EB-022DF417E1FC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A6931-155B-4E29-B8C7-5A5B1F8801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18FD5F-EB99-4878-B3F6-86AB34AE9595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C8607-2D4B-4543-B1B5-2F83E8946A1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Jesus Paid It All 2.jpg"/>
          <p:cNvPicPr>
            <a:picLocks noChangeAspect="1"/>
          </p:cNvPicPr>
          <p:nvPr userDrawn="1"/>
        </p:nvPicPr>
        <p:blipFill>
          <a:blip r:embed="rId14" cstate="print">
            <a:lum bright="6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Isus je platio sv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27852E-CF6C-4CD4-843D-3CCCD379A72B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2A2BC1-82FC-4F94-990F-5FDF805F06A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CC25BB-A450-4BE8-995C-21EC33738EDE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3B9F7A-9F20-44A2-A01E-DE074FE5B4B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DFC9A-6E26-480A-A2EB-022DF417E1FC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DA6931-155B-4E29-B8C7-5A5B1F8801D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7000" y="381000"/>
            <a:ext cx="3733800" cy="5334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Isus</a:t>
            </a:r>
            <a:r>
              <a:rPr lang="en-US" b="1" dirty="0" smtClean="0"/>
              <a:t> je </a:t>
            </a:r>
            <a:r>
              <a:rPr lang="en-US" b="1" dirty="0" err="1" smtClean="0"/>
              <a:t>platio</a:t>
            </a:r>
            <a:r>
              <a:rPr lang="en-US" b="1" dirty="0" smtClean="0"/>
              <a:t> </a:t>
            </a:r>
            <a:r>
              <a:rPr lang="en-US" b="1" dirty="0" err="1" smtClean="0"/>
              <a:t>sve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1905000"/>
            <a:ext cx="8305800" cy="4648200"/>
          </a:xfrm>
        </p:spPr>
        <p:txBody>
          <a:bodyPr numCol="2">
            <a:noAutofit/>
          </a:bodyPr>
          <a:lstStyle/>
          <a:p>
            <a:pPr algn="l"/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Čujem Spasitelja kako 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govori</a:t>
            </a:r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</a:t>
            </a:r>
            <a:endParaRPr lang="vi-VN" sz="1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Tvoja </a:t>
            </a:r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snaga</a:t>
            </a:r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je</a:t>
            </a:r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zaista</a:t>
            </a:r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mala;</a:t>
            </a:r>
            <a:endParaRPr lang="vi-VN" sz="1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16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Gete</a:t>
            </a:r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slabosti, </a:t>
            </a:r>
            <a:r>
              <a:rPr lang="en-US" sz="16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stra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ž</a:t>
            </a:r>
            <a:r>
              <a:rPr lang="en-US" sz="16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 moli</a:t>
            </a:r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se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endParaRPr lang="vi-VN" sz="1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Nađi u Meni </a:t>
            </a:r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voje sve.</a:t>
            </a:r>
            <a:endParaRPr lang="vi-VN" sz="1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vi-VN" sz="1600" b="1" dirty="0" smtClean="0">
              <a:solidFill>
                <a:schemeClr val="tx1"/>
              </a:solidFill>
            </a:endParaRPr>
          </a:p>
          <a:p>
            <a:pPr algn="l"/>
            <a:r>
              <a:rPr lang="vi-VN" sz="1600" b="1" dirty="0" smtClean="0">
                <a:solidFill>
                  <a:srgbClr val="FF0000"/>
                </a:solidFill>
              </a:rPr>
              <a:t>Ref</a:t>
            </a:r>
          </a:p>
          <a:p>
            <a:pPr algn="l"/>
            <a:r>
              <a:rPr lang="vi-VN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Isus je </a:t>
            </a:r>
            <a:r>
              <a:rPr lang="vi-VN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platio</a:t>
            </a:r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vi-VN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sve</a:t>
            </a:r>
            <a:r>
              <a:rPr lang="vi-VN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</a:t>
            </a:r>
            <a:endParaRPr lang="vi-VN" sz="16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vi-VN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Sve </a:t>
            </a:r>
            <a:r>
              <a:rPr lang="vi-VN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Njemu</a:t>
            </a:r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vi-VN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dugujem</a:t>
            </a:r>
            <a:r>
              <a:rPr lang="vi-VN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vi-VN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algn="l"/>
            <a:r>
              <a:rPr lang="vi-VN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Greh </a:t>
            </a:r>
            <a:r>
              <a:rPr lang="vi-VN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je ostavio </a:t>
            </a:r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vi-VN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en-US" sz="1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venu</a:t>
            </a:r>
            <a:r>
              <a:rPr lang="vi-VN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vi-VN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mrlju,</a:t>
            </a:r>
          </a:p>
          <a:p>
            <a:pPr algn="l"/>
            <a:r>
              <a:rPr lang="vi-VN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On ju </a:t>
            </a:r>
            <a:r>
              <a:rPr lang="vi-VN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je </a:t>
            </a:r>
            <a:r>
              <a:rPr lang="en-US" sz="1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izbeleo</a:t>
            </a:r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1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kao</a:t>
            </a:r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sneg</a:t>
            </a:r>
            <a:r>
              <a:rPr lang="vi-VN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vi-VN" sz="1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Gospode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sada </a:t>
            </a:r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sam</a:t>
            </a:r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shvatio</a:t>
            </a:r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</a:t>
            </a:r>
            <a:endParaRPr lang="vi-VN" sz="1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Tvoja </a:t>
            </a:r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sila</a:t>
            </a:r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 samo</a:t>
            </a:r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16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endParaRPr lang="vi-VN" sz="1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Možeš</a:t>
            </a:r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promen</a:t>
            </a:r>
            <a:r>
              <a:rPr lang="en-US" sz="16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š</a:t>
            </a:r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šare </a:t>
            </a:r>
            <a:r>
              <a:rPr lang="en-US" sz="16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leo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en-US" sz="16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arda</a:t>
            </a:r>
            <a:endParaRPr lang="vi-VN" sz="1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 </a:t>
            </a:r>
            <a:r>
              <a:rPr lang="en-US" sz="16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restopi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š</a:t>
            </a:r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srce</a:t>
            </a:r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od</a:t>
            </a:r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kamena.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n-US" sz="1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en-US" sz="16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obro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ništa 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nemam</a:t>
            </a:r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ja</a:t>
            </a:r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vi-VN" sz="1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Čim</a:t>
            </a:r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 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bih </a:t>
            </a:r>
            <a:r>
              <a:rPr lang="en-US" sz="16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zaslu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ži</a:t>
            </a:r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 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Tvoju 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milost,</a:t>
            </a:r>
          </a:p>
          <a:p>
            <a:pPr algn="l"/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Ja</a:t>
            </a:r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ću oprat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svoje</a:t>
            </a:r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haljine</a:t>
            </a:r>
            <a:endParaRPr lang="vi-VN" sz="1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 krvi 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Jagnjeta s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Golgote</a:t>
            </a:r>
            <a:endParaRPr lang="vi-VN" sz="1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vi-VN" sz="1600" b="1" dirty="0" smtClean="0">
              <a:solidFill>
                <a:schemeClr val="tx1"/>
              </a:solidFill>
            </a:endParaRPr>
          </a:p>
          <a:p>
            <a:pPr algn="l"/>
            <a:endParaRPr lang="vi-VN" sz="1600" b="1" dirty="0" smtClean="0">
              <a:solidFill>
                <a:schemeClr val="tx1"/>
              </a:solidFill>
            </a:endParaRPr>
          </a:p>
          <a:p>
            <a:pPr algn="l"/>
            <a:r>
              <a:rPr lang="vi-VN" sz="1600" b="1" dirty="0" smtClean="0">
                <a:solidFill>
                  <a:schemeClr val="tx1"/>
                </a:solidFill>
              </a:rPr>
              <a:t> 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kad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pred 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prestol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</a:t>
            </a:r>
            <a:endParaRPr lang="vi-VN" sz="1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Sta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ne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 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 Njemu 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savrš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</a:p>
          <a:p>
            <a:pPr algn="l"/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"Isus 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je 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umro</a:t>
            </a:r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moju dušu 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spase"</a:t>
            </a:r>
            <a:endParaRPr lang="vi-VN" sz="1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Moje 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usne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će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vi-V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 dalje ponavljati.</a:t>
            </a:r>
          </a:p>
          <a:p>
            <a:pPr algn="l"/>
            <a:endParaRPr lang="vi-VN" sz="1600" b="1" dirty="0" smtClean="0">
              <a:solidFill>
                <a:schemeClr val="tx1"/>
              </a:solidFill>
            </a:endParaRPr>
          </a:p>
          <a:p>
            <a:pPr algn="l"/>
            <a:endParaRPr lang="en-US" sz="16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1377</TotalTime>
  <Words>86</Words>
  <Application>Microsoft Office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Office Theme</vt:lpstr>
      <vt:lpstr>Custom Design</vt:lpstr>
      <vt:lpstr>1_Custom Design</vt:lpstr>
      <vt:lpstr>2_Custom Design</vt:lpstr>
      <vt:lpstr>Isus je platio sve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Isus je platio sve  Croatian</dc:title>
  <dc:creator>admin</dc:creator>
  <cp:lastModifiedBy>admin</cp:lastModifiedBy>
  <cp:revision>27</cp:revision>
  <dcterms:created xsi:type="dcterms:W3CDTF">2026-08-28T00:42:20Z</dcterms:created>
  <dcterms:modified xsi:type="dcterms:W3CDTF">2026-08-29T20:11:48Z</dcterms:modified>
</cp:coreProperties>
</file>